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59" r:id="rId4"/>
    <p:sldId id="260" r:id="rId5"/>
    <p:sldId id="261" r:id="rId6"/>
    <p:sldId id="263" r:id="rId7"/>
    <p:sldId id="264" r:id="rId8"/>
    <p:sldId id="265" r:id="rId9"/>
    <p:sldId id="266" r:id="rId10"/>
    <p:sldId id="262" r:id="rId11"/>
    <p:sldId id="268" r:id="rId12"/>
    <p:sldId id="269" r:id="rId13"/>
    <p:sldId id="270" r:id="rId14"/>
    <p:sldId id="271" r:id="rId15"/>
    <p:sldId id="272" r:id="rId16"/>
    <p:sldId id="267" r:id="rId17"/>
    <p:sldId id="273" r:id="rId18"/>
    <p:sldId id="275" r:id="rId19"/>
    <p:sldId id="276" r:id="rId20"/>
    <p:sldId id="277" r:id="rId21"/>
    <p:sldId id="278" r:id="rId22"/>
    <p:sldId id="274" r:id="rId23"/>
    <p:sldId id="279" r:id="rId24"/>
    <p:sldId id="280" r:id="rId25"/>
    <p:sldId id="281" r:id="rId2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a Mainella" initials="DM" lastIdx="1" clrIdx="0">
    <p:extLst>
      <p:ext uri="{19B8F6BF-5375-455C-9EA6-DF929625EA0E}">
        <p15:presenceInfo xmlns:p15="http://schemas.microsoft.com/office/powerpoint/2012/main" userId="69125ad556ca1e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3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4-03T21:05:16.481" idx="1">
    <p:pos x="7680" y="0"/>
    <p:text/>
    <p:extLst>
      <p:ext uri="{C676402C-5697-4E1C-873F-D02D1690AC5C}">
        <p15:threadingInfo xmlns:p15="http://schemas.microsoft.com/office/powerpoint/2012/main" timeZoneBias="-1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22A70E0-0A20-43F6-8EE2-183F69A6354D}" type="datetimeFigureOut">
              <a:rPr lang="it-IT" smtClean="0"/>
              <a:t>03/04/2020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14F2B5B-D3A7-4CE5-86E2-700B63A233C8}" type="slidenum">
              <a:rPr lang="it-IT" smtClean="0"/>
              <a:t>‹N›</a:t>
            </a:fld>
            <a:endParaRPr lang="it-IT"/>
          </a:p>
        </p:txBody>
      </p:sp>
    </p:spTree>
    <p:extLst>
      <p:ext uri="{BB962C8B-B14F-4D97-AF65-F5344CB8AC3E}">
        <p14:creationId xmlns:p14="http://schemas.microsoft.com/office/powerpoint/2010/main" val="3250612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22A70E0-0A20-43F6-8EE2-183F69A6354D}" type="datetimeFigureOut">
              <a:rPr lang="it-IT" smtClean="0"/>
              <a:t>03/04/2020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14F2B5B-D3A7-4CE5-86E2-700B63A233C8}" type="slidenum">
              <a:rPr lang="it-IT" smtClean="0"/>
              <a:t>‹N›</a:t>
            </a:fld>
            <a:endParaRPr lang="it-IT"/>
          </a:p>
        </p:txBody>
      </p:sp>
    </p:spTree>
    <p:extLst>
      <p:ext uri="{BB962C8B-B14F-4D97-AF65-F5344CB8AC3E}">
        <p14:creationId xmlns:p14="http://schemas.microsoft.com/office/powerpoint/2010/main" val="3974857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22A70E0-0A20-43F6-8EE2-183F69A6354D}" type="datetimeFigureOut">
              <a:rPr lang="it-IT" smtClean="0"/>
              <a:t>03/04/2020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14F2B5B-D3A7-4CE5-86E2-700B63A233C8}" type="slidenum">
              <a:rPr lang="it-IT" smtClean="0"/>
              <a:t>‹N›</a:t>
            </a:fld>
            <a:endParaRPr lang="it-IT"/>
          </a:p>
        </p:txBody>
      </p:sp>
    </p:spTree>
    <p:extLst>
      <p:ext uri="{BB962C8B-B14F-4D97-AF65-F5344CB8AC3E}">
        <p14:creationId xmlns:p14="http://schemas.microsoft.com/office/powerpoint/2010/main" val="1726158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22A70E0-0A20-43F6-8EE2-183F69A6354D}" type="datetimeFigureOut">
              <a:rPr lang="it-IT" smtClean="0"/>
              <a:t>03/04/2020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14F2B5B-D3A7-4CE5-86E2-700B63A233C8}" type="slidenum">
              <a:rPr lang="it-IT" smtClean="0"/>
              <a:t>‹N›</a:t>
            </a:fld>
            <a:endParaRPr lang="it-IT"/>
          </a:p>
        </p:txBody>
      </p:sp>
    </p:spTree>
    <p:extLst>
      <p:ext uri="{BB962C8B-B14F-4D97-AF65-F5344CB8AC3E}">
        <p14:creationId xmlns:p14="http://schemas.microsoft.com/office/powerpoint/2010/main" val="721500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F22A70E0-0A20-43F6-8EE2-183F69A6354D}" type="datetimeFigureOut">
              <a:rPr lang="it-IT" smtClean="0"/>
              <a:t>03/04/2020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14F2B5B-D3A7-4CE5-86E2-700B63A233C8}" type="slidenum">
              <a:rPr lang="it-IT" smtClean="0"/>
              <a:t>‹N›</a:t>
            </a:fld>
            <a:endParaRPr lang="it-IT"/>
          </a:p>
        </p:txBody>
      </p:sp>
    </p:spTree>
    <p:extLst>
      <p:ext uri="{BB962C8B-B14F-4D97-AF65-F5344CB8AC3E}">
        <p14:creationId xmlns:p14="http://schemas.microsoft.com/office/powerpoint/2010/main" val="3254288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F22A70E0-0A20-43F6-8EE2-183F69A6354D}" type="datetimeFigureOut">
              <a:rPr lang="it-IT" smtClean="0"/>
              <a:t>03/04/2020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14F2B5B-D3A7-4CE5-86E2-700B63A233C8}" type="slidenum">
              <a:rPr lang="it-IT" smtClean="0"/>
              <a:t>‹N›</a:t>
            </a:fld>
            <a:endParaRPr lang="it-IT"/>
          </a:p>
        </p:txBody>
      </p:sp>
    </p:spTree>
    <p:extLst>
      <p:ext uri="{BB962C8B-B14F-4D97-AF65-F5344CB8AC3E}">
        <p14:creationId xmlns:p14="http://schemas.microsoft.com/office/powerpoint/2010/main" val="3623053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22A70E0-0A20-43F6-8EE2-183F69A6354D}" type="datetimeFigureOut">
              <a:rPr lang="it-IT" smtClean="0"/>
              <a:t>03/04/2020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F14F2B5B-D3A7-4CE5-86E2-700B63A233C8}" type="slidenum">
              <a:rPr lang="it-IT" smtClean="0"/>
              <a:t>‹N›</a:t>
            </a:fld>
            <a:endParaRPr lang="it-IT"/>
          </a:p>
        </p:txBody>
      </p:sp>
    </p:spTree>
    <p:extLst>
      <p:ext uri="{BB962C8B-B14F-4D97-AF65-F5344CB8AC3E}">
        <p14:creationId xmlns:p14="http://schemas.microsoft.com/office/powerpoint/2010/main" val="2307703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F22A70E0-0A20-43F6-8EE2-183F69A6354D}" type="datetimeFigureOut">
              <a:rPr lang="it-IT" smtClean="0"/>
              <a:t>03/04/2020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F14F2B5B-D3A7-4CE5-86E2-700B63A233C8}" type="slidenum">
              <a:rPr lang="it-IT" smtClean="0"/>
              <a:t>‹N›</a:t>
            </a:fld>
            <a:endParaRPr lang="it-IT"/>
          </a:p>
        </p:txBody>
      </p:sp>
    </p:spTree>
    <p:extLst>
      <p:ext uri="{BB962C8B-B14F-4D97-AF65-F5344CB8AC3E}">
        <p14:creationId xmlns:p14="http://schemas.microsoft.com/office/powerpoint/2010/main" val="2298855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22A70E0-0A20-43F6-8EE2-183F69A6354D}" type="datetimeFigureOut">
              <a:rPr lang="it-IT" smtClean="0"/>
              <a:t>03/04/2020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F14F2B5B-D3A7-4CE5-86E2-700B63A233C8}" type="slidenum">
              <a:rPr lang="it-IT" smtClean="0"/>
              <a:t>‹N›</a:t>
            </a:fld>
            <a:endParaRPr lang="it-IT"/>
          </a:p>
        </p:txBody>
      </p:sp>
    </p:spTree>
    <p:extLst>
      <p:ext uri="{BB962C8B-B14F-4D97-AF65-F5344CB8AC3E}">
        <p14:creationId xmlns:p14="http://schemas.microsoft.com/office/powerpoint/2010/main" val="2079901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22A70E0-0A20-43F6-8EE2-183F69A6354D}" type="datetimeFigureOut">
              <a:rPr lang="it-IT" smtClean="0"/>
              <a:t>03/04/2020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14F2B5B-D3A7-4CE5-86E2-700B63A233C8}" type="slidenum">
              <a:rPr lang="it-IT" smtClean="0"/>
              <a:t>‹N›</a:t>
            </a:fld>
            <a:endParaRPr lang="it-IT"/>
          </a:p>
        </p:txBody>
      </p:sp>
    </p:spTree>
    <p:extLst>
      <p:ext uri="{BB962C8B-B14F-4D97-AF65-F5344CB8AC3E}">
        <p14:creationId xmlns:p14="http://schemas.microsoft.com/office/powerpoint/2010/main" val="3230081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22A70E0-0A20-43F6-8EE2-183F69A6354D}" type="datetimeFigureOut">
              <a:rPr lang="it-IT" smtClean="0"/>
              <a:t>03/04/2020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14F2B5B-D3A7-4CE5-86E2-700B63A233C8}" type="slidenum">
              <a:rPr lang="it-IT" smtClean="0"/>
              <a:t>‹N›</a:t>
            </a:fld>
            <a:endParaRPr lang="it-IT"/>
          </a:p>
        </p:txBody>
      </p:sp>
    </p:spTree>
    <p:extLst>
      <p:ext uri="{BB962C8B-B14F-4D97-AF65-F5344CB8AC3E}">
        <p14:creationId xmlns:p14="http://schemas.microsoft.com/office/powerpoint/2010/main" val="1437613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2A70E0-0A20-43F6-8EE2-183F69A6354D}" type="datetimeFigureOut">
              <a:rPr lang="it-IT" smtClean="0"/>
              <a:t>03/04/2020</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4F2B5B-D3A7-4CE5-86E2-700B63A233C8}" type="slidenum">
              <a:rPr lang="it-IT" smtClean="0"/>
              <a:t>‹N›</a:t>
            </a:fld>
            <a:endParaRPr lang="it-IT"/>
          </a:p>
        </p:txBody>
      </p:sp>
    </p:spTree>
    <p:extLst>
      <p:ext uri="{BB962C8B-B14F-4D97-AF65-F5344CB8AC3E}">
        <p14:creationId xmlns:p14="http://schemas.microsoft.com/office/powerpoint/2010/main" val="3492605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8829" y="5150176"/>
            <a:ext cx="3810000" cy="1428750"/>
          </a:xfrm>
          <a:prstGeom prst="rect">
            <a:avLst/>
          </a:prstGeom>
        </p:spPr>
      </p:pic>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469" y="5562600"/>
            <a:ext cx="4366901" cy="1295400"/>
          </a:xfrm>
          <a:prstGeom prst="rect">
            <a:avLst/>
          </a:prstGeom>
        </p:spPr>
      </p:pic>
      <p:sp>
        <p:nvSpPr>
          <p:cNvPr id="9" name="Rettangolo 8"/>
          <p:cNvSpPr/>
          <p:nvPr/>
        </p:nvSpPr>
        <p:spPr>
          <a:xfrm>
            <a:off x="290557" y="307649"/>
            <a:ext cx="5059110" cy="60675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p:cNvSpPr txBox="1"/>
          <p:nvPr/>
        </p:nvSpPr>
        <p:spPr>
          <a:xfrm>
            <a:off x="88307" y="195525"/>
            <a:ext cx="5785502" cy="830997"/>
          </a:xfrm>
          <a:prstGeom prst="rect">
            <a:avLst/>
          </a:prstGeom>
          <a:noFill/>
        </p:spPr>
        <p:txBody>
          <a:bodyPr wrap="square" rtlCol="0">
            <a:spAutoFit/>
          </a:bodyPr>
          <a:lstStyle/>
          <a:p>
            <a:r>
              <a:rPr lang="it-IT" sz="4800" b="1" dirty="0" smtClean="0">
                <a:ln w="12700">
                  <a:solidFill>
                    <a:schemeClr val="accent5"/>
                  </a:solidFill>
                  <a:prstDash val="solid"/>
                </a:ln>
                <a:pattFill prst="ltDnDiag">
                  <a:fgClr>
                    <a:schemeClr val="accent5">
                      <a:lumMod val="60000"/>
                      <a:lumOff val="40000"/>
                    </a:schemeClr>
                  </a:fgClr>
                  <a:bgClr>
                    <a:schemeClr val="bg1"/>
                  </a:bgClr>
                </a:pattFill>
              </a:rPr>
              <a:t> MAHATMA GHANDI</a:t>
            </a:r>
            <a:endParaRPr lang="it-IT" sz="4800" b="1" dirty="0">
              <a:ln w="12700">
                <a:solidFill>
                  <a:schemeClr val="accent5"/>
                </a:solidFill>
                <a:prstDash val="solid"/>
              </a:ln>
              <a:pattFill prst="ltDnDiag">
                <a:fgClr>
                  <a:schemeClr val="accent5">
                    <a:lumMod val="60000"/>
                    <a:lumOff val="40000"/>
                  </a:schemeClr>
                </a:fgClr>
                <a:bgClr>
                  <a:schemeClr val="bg1"/>
                </a:bgClr>
              </a:pattFill>
            </a:endParaRPr>
          </a:p>
        </p:txBody>
      </p:sp>
    </p:spTree>
    <p:extLst>
      <p:ext uri="{BB962C8B-B14F-4D97-AF65-F5344CB8AC3E}">
        <p14:creationId xmlns:p14="http://schemas.microsoft.com/office/powerpoint/2010/main" val="38251068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egnaposto contenut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3" name="AutoShape 2" descr="Risultato immagine per gandhi e india"/>
          <p:cNvSpPr>
            <a:spLocks noChangeAspect="1" noChangeArrowheads="1"/>
          </p:cNvSpPr>
          <p:nvPr/>
        </p:nvSpPr>
        <p:spPr bwMode="auto">
          <a:xfrm>
            <a:off x="63500" y="-136525"/>
            <a:ext cx="2314575"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 name="CasellaDiTesto 4"/>
          <p:cNvSpPr txBox="1"/>
          <p:nvPr/>
        </p:nvSpPr>
        <p:spPr>
          <a:xfrm>
            <a:off x="1613346" y="422711"/>
            <a:ext cx="12357219" cy="707886"/>
          </a:xfrm>
          <a:prstGeom prst="rect">
            <a:avLst/>
          </a:prstGeom>
          <a:noFill/>
        </p:spPr>
        <p:txBody>
          <a:bodyPr wrap="square" rtlCol="0">
            <a:spAutoFit/>
          </a:bodyPr>
          <a:lstStyle/>
          <a:p>
            <a:r>
              <a:rPr lang="it-IT" sz="4000" b="1" dirty="0" smtClean="0">
                <a:ln w="12700">
                  <a:solidFill>
                    <a:schemeClr val="accent5"/>
                  </a:solidFill>
                  <a:prstDash val="solid"/>
                </a:ln>
                <a:pattFill prst="ltDnDiag">
                  <a:fgClr>
                    <a:schemeClr val="accent5">
                      <a:lumMod val="60000"/>
                      <a:lumOff val="40000"/>
                    </a:schemeClr>
                  </a:fgClr>
                  <a:bgClr>
                    <a:schemeClr val="bg1"/>
                  </a:bgClr>
                </a:pattFill>
              </a:rPr>
              <a:t>THE SALT MARCH</a:t>
            </a:r>
            <a:endParaRPr lang="it-IT" sz="4000" b="1" dirty="0">
              <a:ln w="12700">
                <a:solidFill>
                  <a:schemeClr val="accent5"/>
                </a:solidFill>
                <a:prstDash val="solid"/>
              </a:ln>
              <a:pattFill prst="ltDnDiag">
                <a:fgClr>
                  <a:schemeClr val="accent5">
                    <a:lumMod val="60000"/>
                    <a:lumOff val="40000"/>
                  </a:schemeClr>
                </a:fgClr>
                <a:bgClr>
                  <a:schemeClr val="bg1"/>
                </a:bgClr>
              </a:pattFill>
            </a:endParaRPr>
          </a:p>
        </p:txBody>
      </p:sp>
      <p:sp>
        <p:nvSpPr>
          <p:cNvPr id="6" name="Angolo ripiegato 5"/>
          <p:cNvSpPr/>
          <p:nvPr/>
        </p:nvSpPr>
        <p:spPr>
          <a:xfrm>
            <a:off x="1230923" y="958362"/>
            <a:ext cx="7429500" cy="5899638"/>
          </a:xfrm>
          <a:prstGeom prst="foldedCorne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1248508" y="1130597"/>
            <a:ext cx="7236069" cy="5324535"/>
          </a:xfrm>
          <a:prstGeom prst="rect">
            <a:avLst/>
          </a:prstGeom>
          <a:noFill/>
        </p:spPr>
        <p:txBody>
          <a:bodyPr wrap="square" rtlCol="0">
            <a:spAutoFit/>
          </a:bodyPr>
          <a:lstStyle/>
          <a:p>
            <a:r>
              <a:rPr lang="it-IT" sz="2000" dirty="0" err="1" smtClean="0"/>
              <a:t>Starting</a:t>
            </a:r>
            <a:r>
              <a:rPr lang="it-IT" sz="2000" dirty="0" smtClean="0"/>
              <a:t> in 1835,when </a:t>
            </a:r>
            <a:r>
              <a:rPr lang="it-IT" sz="2000" dirty="0" err="1" smtClean="0"/>
              <a:t>provinces</a:t>
            </a:r>
            <a:r>
              <a:rPr lang="it-IT" sz="2000" dirty="0" smtClean="0"/>
              <a:t> in India </a:t>
            </a:r>
            <a:r>
              <a:rPr lang="it-IT" sz="2000" dirty="0" err="1" smtClean="0"/>
              <a:t>increasingy</a:t>
            </a:r>
            <a:r>
              <a:rPr lang="it-IT" sz="2000" dirty="0" smtClean="0"/>
              <a:t> </a:t>
            </a:r>
            <a:r>
              <a:rPr lang="it-IT" sz="2000" dirty="0" err="1" smtClean="0"/>
              <a:t>came</a:t>
            </a:r>
            <a:r>
              <a:rPr lang="it-IT" sz="2000" dirty="0" smtClean="0"/>
              <a:t> under </a:t>
            </a:r>
            <a:r>
              <a:rPr lang="it-IT" sz="2000" dirty="0" err="1" smtClean="0"/>
              <a:t>British</a:t>
            </a:r>
            <a:r>
              <a:rPr lang="it-IT" sz="2000" dirty="0" smtClean="0"/>
              <a:t> </a:t>
            </a:r>
            <a:r>
              <a:rPr lang="it-IT" sz="2000" dirty="0" err="1" smtClean="0"/>
              <a:t>ruke</a:t>
            </a:r>
            <a:r>
              <a:rPr lang="it-IT" sz="2000" dirty="0" smtClean="0"/>
              <a:t>, the </a:t>
            </a:r>
            <a:r>
              <a:rPr lang="it-IT" sz="2000" dirty="0" err="1" smtClean="0"/>
              <a:t>British</a:t>
            </a:r>
            <a:r>
              <a:rPr lang="it-IT" sz="2000" dirty="0" smtClean="0"/>
              <a:t> </a:t>
            </a:r>
            <a:r>
              <a:rPr lang="it-IT" sz="2000" dirty="0" err="1" smtClean="0"/>
              <a:t>imposed</a:t>
            </a:r>
            <a:r>
              <a:rPr lang="it-IT" sz="2000" dirty="0" smtClean="0"/>
              <a:t> a </a:t>
            </a:r>
            <a:r>
              <a:rPr lang="it-IT" sz="2000" dirty="0" err="1" smtClean="0"/>
              <a:t>tax</a:t>
            </a:r>
            <a:r>
              <a:rPr lang="it-IT" sz="2000" dirty="0" smtClean="0"/>
              <a:t> on </a:t>
            </a:r>
            <a:r>
              <a:rPr lang="it-IT" sz="2000" dirty="0" err="1" smtClean="0"/>
              <a:t>Indian</a:t>
            </a:r>
            <a:r>
              <a:rPr lang="it-IT" sz="2000" dirty="0" smtClean="0"/>
              <a:t> </a:t>
            </a:r>
            <a:r>
              <a:rPr lang="it-IT" sz="2000" dirty="0" err="1" smtClean="0"/>
              <a:t>salt</a:t>
            </a:r>
            <a:r>
              <a:rPr lang="it-IT" sz="2000" dirty="0" smtClean="0"/>
              <a:t> and a </a:t>
            </a:r>
            <a:r>
              <a:rPr lang="it-IT" sz="2000" dirty="0" err="1" smtClean="0"/>
              <a:t>series</a:t>
            </a:r>
            <a:r>
              <a:rPr lang="it-IT" sz="2000" dirty="0" smtClean="0"/>
              <a:t> of </a:t>
            </a:r>
            <a:r>
              <a:rPr lang="it-IT" sz="2000" dirty="0" err="1" smtClean="0"/>
              <a:t>salt</a:t>
            </a:r>
            <a:r>
              <a:rPr lang="it-IT" sz="2000" dirty="0" smtClean="0"/>
              <a:t> </a:t>
            </a:r>
            <a:r>
              <a:rPr lang="it-IT" sz="2000" dirty="0" err="1" smtClean="0"/>
              <a:t>laws</a:t>
            </a:r>
            <a:r>
              <a:rPr lang="it-IT" sz="2000" dirty="0" smtClean="0"/>
              <a:t>. The </a:t>
            </a:r>
            <a:r>
              <a:rPr lang="it-IT" sz="2000" dirty="0" err="1" smtClean="0"/>
              <a:t>salt</a:t>
            </a:r>
            <a:r>
              <a:rPr lang="it-IT" sz="2000" dirty="0" smtClean="0"/>
              <a:t> </a:t>
            </a:r>
            <a:r>
              <a:rPr lang="it-IT" sz="2000" dirty="0" err="1" smtClean="0"/>
              <a:t>laws</a:t>
            </a:r>
            <a:r>
              <a:rPr lang="it-IT" sz="2000" dirty="0" smtClean="0"/>
              <a:t> made </a:t>
            </a:r>
            <a:r>
              <a:rPr lang="it-IT" sz="2000" dirty="0" err="1" smtClean="0"/>
              <a:t>it</a:t>
            </a:r>
            <a:r>
              <a:rPr lang="it-IT" sz="2000" dirty="0" smtClean="0"/>
              <a:t> </a:t>
            </a:r>
            <a:r>
              <a:rPr lang="it-IT" sz="2000" dirty="0" err="1" smtClean="0"/>
              <a:t>illegal</a:t>
            </a:r>
            <a:r>
              <a:rPr lang="it-IT" sz="2000" dirty="0" smtClean="0"/>
              <a:t> for </a:t>
            </a:r>
            <a:r>
              <a:rPr lang="it-IT" sz="2000" dirty="0" err="1" smtClean="0"/>
              <a:t>Indians</a:t>
            </a:r>
            <a:r>
              <a:rPr lang="it-IT" sz="2000" dirty="0" smtClean="0"/>
              <a:t> to </a:t>
            </a:r>
            <a:r>
              <a:rPr lang="it-IT" sz="2000" dirty="0" err="1" smtClean="0"/>
              <a:t>collect</a:t>
            </a:r>
            <a:r>
              <a:rPr lang="it-IT" sz="2000" dirty="0" smtClean="0"/>
              <a:t>, produce or sell </a:t>
            </a:r>
            <a:r>
              <a:rPr lang="it-IT" sz="2000" dirty="0" err="1" smtClean="0"/>
              <a:t>salt</a:t>
            </a:r>
            <a:r>
              <a:rPr lang="it-IT" sz="2000" dirty="0" smtClean="0"/>
              <a:t>. </a:t>
            </a:r>
            <a:r>
              <a:rPr lang="it-IT" sz="2000" dirty="0" err="1" smtClean="0"/>
              <a:t>If</a:t>
            </a:r>
            <a:r>
              <a:rPr lang="it-IT" sz="2000" dirty="0" smtClean="0"/>
              <a:t> </a:t>
            </a:r>
            <a:r>
              <a:rPr lang="it-IT" sz="2000" dirty="0" err="1" smtClean="0"/>
              <a:t>someone</a:t>
            </a:r>
            <a:r>
              <a:rPr lang="it-IT" sz="2000" dirty="0" smtClean="0"/>
              <a:t> </a:t>
            </a:r>
            <a:r>
              <a:rPr lang="it-IT" sz="2000" dirty="0" err="1" smtClean="0"/>
              <a:t>broke</a:t>
            </a:r>
            <a:r>
              <a:rPr lang="it-IT" sz="2000" dirty="0" smtClean="0"/>
              <a:t> the </a:t>
            </a:r>
            <a:r>
              <a:rPr lang="it-IT" sz="2000" dirty="0" err="1" smtClean="0"/>
              <a:t>rules</a:t>
            </a:r>
            <a:r>
              <a:rPr lang="it-IT" sz="2000" dirty="0" smtClean="0"/>
              <a:t> he </a:t>
            </a:r>
            <a:r>
              <a:rPr lang="it-IT" sz="2000" dirty="0" err="1" smtClean="0"/>
              <a:t>was</a:t>
            </a:r>
            <a:r>
              <a:rPr lang="it-IT" sz="2000" dirty="0" smtClean="0"/>
              <a:t> </a:t>
            </a:r>
            <a:r>
              <a:rPr lang="it-IT" sz="2000" dirty="0" err="1" smtClean="0"/>
              <a:t>imprisoned</a:t>
            </a:r>
            <a:r>
              <a:rPr lang="it-IT" sz="2000" dirty="0" smtClean="0"/>
              <a:t> for 6 </a:t>
            </a:r>
            <a:r>
              <a:rPr lang="it-IT" sz="2000" dirty="0" err="1" smtClean="0"/>
              <a:t>months</a:t>
            </a:r>
            <a:r>
              <a:rPr lang="it-IT" sz="2000" dirty="0" smtClean="0"/>
              <a:t>. Gandhi and </a:t>
            </a:r>
            <a:r>
              <a:rPr lang="it-IT" sz="2000" dirty="0" err="1" smtClean="0"/>
              <a:t>many</a:t>
            </a:r>
            <a:r>
              <a:rPr lang="it-IT" sz="2000" dirty="0" smtClean="0"/>
              <a:t> </a:t>
            </a:r>
            <a:r>
              <a:rPr lang="it-IT" sz="2000" dirty="0" err="1" smtClean="0"/>
              <a:t>others</a:t>
            </a:r>
            <a:r>
              <a:rPr lang="it-IT" sz="2000" dirty="0" smtClean="0"/>
              <a:t> </a:t>
            </a:r>
            <a:r>
              <a:rPr lang="it-IT" sz="2000" dirty="0" err="1" smtClean="0"/>
              <a:t>found</a:t>
            </a:r>
            <a:r>
              <a:rPr lang="it-IT" sz="2000" dirty="0" smtClean="0"/>
              <a:t> the </a:t>
            </a:r>
            <a:r>
              <a:rPr lang="it-IT" sz="2000" dirty="0" err="1" smtClean="0"/>
              <a:t>opposition</a:t>
            </a:r>
            <a:r>
              <a:rPr lang="it-IT" sz="2000" dirty="0" smtClean="0"/>
              <a:t> and the </a:t>
            </a:r>
            <a:r>
              <a:rPr lang="it-IT" sz="2000" dirty="0" err="1" smtClean="0"/>
              <a:t>restrictions</a:t>
            </a:r>
            <a:r>
              <a:rPr lang="it-IT" sz="2000" dirty="0" smtClean="0"/>
              <a:t> on </a:t>
            </a:r>
            <a:r>
              <a:rPr lang="it-IT" sz="2000" dirty="0" err="1" smtClean="0"/>
              <a:t>salt</a:t>
            </a:r>
            <a:r>
              <a:rPr lang="it-IT" sz="2000" dirty="0" smtClean="0"/>
              <a:t> production </a:t>
            </a:r>
            <a:r>
              <a:rPr lang="it-IT" sz="2000" dirty="0" err="1" smtClean="0"/>
              <a:t>sunfair</a:t>
            </a:r>
            <a:r>
              <a:rPr lang="it-IT" sz="2000" dirty="0" smtClean="0"/>
              <a:t> and </a:t>
            </a:r>
            <a:r>
              <a:rPr lang="it-IT" sz="2000" dirty="0" err="1" smtClean="0"/>
              <a:t>decided</a:t>
            </a:r>
            <a:r>
              <a:rPr lang="it-IT" sz="2000" dirty="0" smtClean="0"/>
              <a:t> to </a:t>
            </a:r>
            <a:r>
              <a:rPr lang="it-IT" sz="2000" dirty="0" err="1" smtClean="0"/>
              <a:t>protest</a:t>
            </a:r>
            <a:r>
              <a:rPr lang="it-IT" sz="2000" dirty="0" smtClean="0"/>
              <a:t> </a:t>
            </a:r>
            <a:r>
              <a:rPr lang="it-IT" sz="2000" dirty="0" err="1" smtClean="0"/>
              <a:t>against</a:t>
            </a:r>
            <a:r>
              <a:rPr lang="it-IT" sz="2000" dirty="0" smtClean="0"/>
              <a:t> </a:t>
            </a:r>
            <a:r>
              <a:rPr lang="it-IT" sz="2000" dirty="0" err="1" smtClean="0"/>
              <a:t>them</a:t>
            </a:r>
            <a:r>
              <a:rPr lang="it-IT" sz="2000" dirty="0" smtClean="0"/>
              <a:t>. For </a:t>
            </a:r>
            <a:r>
              <a:rPr lang="it-IT" sz="2000" dirty="0" err="1" smtClean="0"/>
              <a:t>this,in</a:t>
            </a:r>
            <a:r>
              <a:rPr lang="it-IT" sz="2000" dirty="0" smtClean="0"/>
              <a:t> 12th of </a:t>
            </a:r>
            <a:r>
              <a:rPr lang="it-IT" sz="2000" dirty="0" err="1" smtClean="0"/>
              <a:t>Marh</a:t>
            </a:r>
            <a:r>
              <a:rPr lang="it-IT" sz="2000" dirty="0" smtClean="0"/>
              <a:t> </a:t>
            </a:r>
            <a:r>
              <a:rPr lang="it-IT" sz="2000" dirty="0" err="1" smtClean="0"/>
              <a:t>is</a:t>
            </a:r>
            <a:r>
              <a:rPr lang="it-IT" sz="2000" dirty="0" smtClean="0"/>
              <a:t> </a:t>
            </a:r>
            <a:r>
              <a:rPr lang="it-IT" sz="2000" dirty="0" err="1" smtClean="0"/>
              <a:t>started</a:t>
            </a:r>
            <a:r>
              <a:rPr lang="it-IT" sz="2000" dirty="0" smtClean="0"/>
              <a:t> the </a:t>
            </a:r>
            <a:r>
              <a:rPr lang="it-IT" sz="2000" b="1" dirty="0" smtClean="0"/>
              <a:t>SALT MARCH</a:t>
            </a:r>
            <a:r>
              <a:rPr lang="it-IT" sz="2000" dirty="0" smtClean="0"/>
              <a:t>. </a:t>
            </a:r>
            <a:r>
              <a:rPr lang="it-IT" sz="2000" dirty="0" err="1" smtClean="0"/>
              <a:t>Thousands</a:t>
            </a:r>
            <a:r>
              <a:rPr lang="it-IT" sz="2000" dirty="0" smtClean="0"/>
              <a:t> of </a:t>
            </a:r>
            <a:r>
              <a:rPr lang="it-IT" sz="2000" dirty="0" err="1" smtClean="0"/>
              <a:t>people</a:t>
            </a:r>
            <a:r>
              <a:rPr lang="it-IT" sz="2000" dirty="0" smtClean="0"/>
              <a:t> from </a:t>
            </a:r>
            <a:r>
              <a:rPr lang="it-IT" sz="2000" dirty="0" err="1" smtClean="0"/>
              <a:t>all</a:t>
            </a:r>
            <a:r>
              <a:rPr lang="it-IT" sz="2000" dirty="0" smtClean="0"/>
              <a:t> over India </a:t>
            </a:r>
            <a:r>
              <a:rPr lang="it-IT" sz="2000" dirty="0" err="1" smtClean="0"/>
              <a:t>joined</a:t>
            </a:r>
            <a:r>
              <a:rPr lang="it-IT" sz="2000" dirty="0" smtClean="0"/>
              <a:t> the march to </a:t>
            </a:r>
            <a:r>
              <a:rPr lang="it-IT" sz="2000" dirty="0" err="1" smtClean="0"/>
              <a:t>protest</a:t>
            </a:r>
            <a:r>
              <a:rPr lang="it-IT" sz="2000" dirty="0" smtClean="0"/>
              <a:t> </a:t>
            </a:r>
            <a:r>
              <a:rPr lang="it-IT" sz="2000" dirty="0" err="1" smtClean="0"/>
              <a:t>British</a:t>
            </a:r>
            <a:r>
              <a:rPr lang="it-IT" sz="2000" dirty="0" smtClean="0"/>
              <a:t> </a:t>
            </a:r>
            <a:r>
              <a:rPr lang="it-IT" sz="2000" dirty="0" err="1" smtClean="0"/>
              <a:t>rule</a:t>
            </a:r>
            <a:r>
              <a:rPr lang="it-IT" sz="2000" dirty="0" smtClean="0"/>
              <a:t>. </a:t>
            </a:r>
            <a:r>
              <a:rPr lang="it-IT" sz="2000" dirty="0" err="1" smtClean="0"/>
              <a:t>They</a:t>
            </a:r>
            <a:r>
              <a:rPr lang="it-IT" sz="2000" dirty="0" smtClean="0"/>
              <a:t> </a:t>
            </a:r>
            <a:r>
              <a:rPr lang="it-IT" sz="2000" dirty="0" err="1" smtClean="0"/>
              <a:t>walked</a:t>
            </a:r>
            <a:r>
              <a:rPr lang="it-IT" sz="2000" dirty="0" smtClean="0"/>
              <a:t> </a:t>
            </a:r>
            <a:r>
              <a:rPr lang="it-IT" sz="2000" dirty="0" err="1" smtClean="0"/>
              <a:t>about</a:t>
            </a:r>
            <a:r>
              <a:rPr lang="it-IT" sz="2000" dirty="0" smtClean="0"/>
              <a:t> 12 </a:t>
            </a:r>
            <a:r>
              <a:rPr lang="it-IT" sz="2000" dirty="0" err="1" smtClean="0"/>
              <a:t>miles</a:t>
            </a:r>
            <a:r>
              <a:rPr lang="it-IT" sz="2000" dirty="0" smtClean="0"/>
              <a:t> a </a:t>
            </a:r>
            <a:r>
              <a:rPr lang="it-IT" sz="2000" dirty="0" err="1" smtClean="0"/>
              <a:t>day</a:t>
            </a:r>
            <a:r>
              <a:rPr lang="it-IT" sz="2000" dirty="0" smtClean="0"/>
              <a:t> and </a:t>
            </a:r>
            <a:r>
              <a:rPr lang="it-IT" sz="2000" dirty="0" err="1" smtClean="0"/>
              <a:t>reached</a:t>
            </a:r>
            <a:r>
              <a:rPr lang="it-IT" sz="2000" dirty="0" smtClean="0"/>
              <a:t> </a:t>
            </a:r>
            <a:r>
              <a:rPr lang="it-IT" sz="2000" dirty="0" err="1" smtClean="0"/>
              <a:t>Dandi</a:t>
            </a:r>
            <a:r>
              <a:rPr lang="it-IT" sz="2000" dirty="0" smtClean="0"/>
              <a:t> in </a:t>
            </a:r>
            <a:r>
              <a:rPr lang="it-IT" sz="2000" dirty="0" err="1" smtClean="0"/>
              <a:t>three</a:t>
            </a:r>
            <a:r>
              <a:rPr lang="it-IT" sz="2000" dirty="0" smtClean="0"/>
              <a:t> weeks. With the </a:t>
            </a:r>
            <a:r>
              <a:rPr lang="it-IT" sz="2000" dirty="0" err="1" smtClean="0"/>
              <a:t>Dandi</a:t>
            </a:r>
            <a:r>
              <a:rPr lang="it-IT" sz="2000" dirty="0" smtClean="0"/>
              <a:t> March, Gandhi </a:t>
            </a:r>
            <a:r>
              <a:rPr lang="it-IT" sz="2000" dirty="0" err="1" smtClean="0"/>
              <a:t>launched</a:t>
            </a:r>
            <a:r>
              <a:rPr lang="it-IT" sz="2000" dirty="0" smtClean="0"/>
              <a:t> the </a:t>
            </a:r>
            <a:r>
              <a:rPr lang="it-IT" sz="2000" dirty="0" err="1" smtClean="0"/>
              <a:t>Civil</a:t>
            </a:r>
            <a:r>
              <a:rPr lang="it-IT" sz="2000" dirty="0" smtClean="0"/>
              <a:t> </a:t>
            </a:r>
            <a:r>
              <a:rPr lang="it-IT" sz="2000" dirty="0" err="1" smtClean="0"/>
              <a:t>Disobedience</a:t>
            </a:r>
            <a:r>
              <a:rPr lang="it-IT" sz="2000" dirty="0" smtClean="0"/>
              <a:t> </a:t>
            </a:r>
            <a:r>
              <a:rPr lang="it-IT" sz="2000" dirty="0" err="1" smtClean="0"/>
              <a:t>Movement</a:t>
            </a:r>
            <a:r>
              <a:rPr lang="it-IT" sz="2000" dirty="0" smtClean="0"/>
              <a:t> </a:t>
            </a:r>
            <a:r>
              <a:rPr lang="it-IT" sz="2000" dirty="0" err="1" smtClean="0"/>
              <a:t>against</a:t>
            </a:r>
            <a:r>
              <a:rPr lang="it-IT" sz="2000" dirty="0" smtClean="0"/>
              <a:t> the </a:t>
            </a:r>
            <a:r>
              <a:rPr lang="it-IT" sz="2000" dirty="0" err="1" smtClean="0"/>
              <a:t>British</a:t>
            </a:r>
            <a:r>
              <a:rPr lang="it-IT" sz="2000" dirty="0" smtClean="0"/>
              <a:t> Empire. </a:t>
            </a:r>
            <a:r>
              <a:rPr lang="it-IT" sz="2000" dirty="0" err="1" smtClean="0"/>
              <a:t>Following</a:t>
            </a:r>
            <a:r>
              <a:rPr lang="it-IT" sz="2000" dirty="0" smtClean="0"/>
              <a:t> the Salt March, 80000 </a:t>
            </a:r>
            <a:r>
              <a:rPr lang="it-IT" sz="2000" dirty="0" err="1" smtClean="0"/>
              <a:t>indians</a:t>
            </a:r>
            <a:r>
              <a:rPr lang="it-IT" sz="2000" dirty="0" smtClean="0"/>
              <a:t> </a:t>
            </a:r>
            <a:r>
              <a:rPr lang="it-IT" sz="2000" dirty="0" err="1" smtClean="0"/>
              <a:t>along</a:t>
            </a:r>
            <a:r>
              <a:rPr lang="it-IT" sz="2000" dirty="0" smtClean="0"/>
              <a:t> with Gandhi </a:t>
            </a:r>
            <a:r>
              <a:rPr lang="it-IT" sz="2000" dirty="0" err="1" smtClean="0"/>
              <a:t>were</a:t>
            </a:r>
            <a:r>
              <a:rPr lang="it-IT" sz="2000" dirty="0" smtClean="0"/>
              <a:t> </a:t>
            </a:r>
            <a:r>
              <a:rPr lang="it-IT" sz="2000" dirty="0" err="1" smtClean="0"/>
              <a:t>jailed</a:t>
            </a:r>
            <a:r>
              <a:rPr lang="it-IT" sz="2000" dirty="0" smtClean="0"/>
              <a:t>. With </a:t>
            </a:r>
            <a:r>
              <a:rPr lang="it-IT" sz="2000" dirty="0" err="1" smtClean="0"/>
              <a:t>this</a:t>
            </a:r>
            <a:r>
              <a:rPr lang="it-IT" sz="2000" dirty="0" smtClean="0"/>
              <a:t> </a:t>
            </a:r>
            <a:r>
              <a:rPr lang="it-IT" sz="2000" dirty="0" err="1" smtClean="0"/>
              <a:t>simple</a:t>
            </a:r>
            <a:r>
              <a:rPr lang="it-IT" sz="2000" dirty="0" smtClean="0"/>
              <a:t> </a:t>
            </a:r>
            <a:r>
              <a:rPr lang="it-IT" sz="2000" dirty="0" err="1" smtClean="0"/>
              <a:t>act</a:t>
            </a:r>
            <a:r>
              <a:rPr lang="it-IT" sz="2000" dirty="0" smtClean="0"/>
              <a:t> of standing up </a:t>
            </a:r>
            <a:r>
              <a:rPr lang="it-IT" sz="2000" dirty="0" err="1" smtClean="0"/>
              <a:t>against</a:t>
            </a:r>
            <a:r>
              <a:rPr lang="it-IT" sz="2000" dirty="0" smtClean="0"/>
              <a:t> </a:t>
            </a:r>
            <a:r>
              <a:rPr lang="it-IT" sz="2000" dirty="0" err="1" smtClean="0"/>
              <a:t>injustice</a:t>
            </a:r>
            <a:r>
              <a:rPr lang="it-IT" sz="2000" dirty="0" smtClean="0"/>
              <a:t>, Gandhi </a:t>
            </a:r>
            <a:r>
              <a:rPr lang="it-IT" sz="2000" dirty="0" err="1" smtClean="0"/>
              <a:t>shook</a:t>
            </a:r>
            <a:r>
              <a:rPr lang="it-IT" sz="2000" dirty="0" smtClean="0"/>
              <a:t> the </a:t>
            </a:r>
            <a:r>
              <a:rPr lang="it-IT" sz="2000" dirty="0" err="1" smtClean="0"/>
              <a:t>foundation</a:t>
            </a:r>
            <a:r>
              <a:rPr lang="it-IT" sz="2000" dirty="0" smtClean="0"/>
              <a:t> of the </a:t>
            </a:r>
            <a:r>
              <a:rPr lang="it-IT" sz="2000" dirty="0" err="1" smtClean="0"/>
              <a:t>British</a:t>
            </a:r>
            <a:r>
              <a:rPr lang="it-IT" sz="2000" dirty="0" smtClean="0"/>
              <a:t> Empire in India. He </a:t>
            </a:r>
            <a:r>
              <a:rPr lang="it-IT" sz="2000" dirty="0" err="1" smtClean="0"/>
              <a:t>showed</a:t>
            </a:r>
            <a:r>
              <a:rPr lang="it-IT" sz="2000" dirty="0" smtClean="0"/>
              <a:t> </a:t>
            </a:r>
            <a:r>
              <a:rPr lang="it-IT" sz="2000" dirty="0" err="1" smtClean="0"/>
              <a:t>that</a:t>
            </a:r>
            <a:r>
              <a:rPr lang="it-IT" sz="2000" dirty="0" smtClean="0"/>
              <a:t> by </a:t>
            </a:r>
            <a:r>
              <a:rPr lang="it-IT" sz="2000" dirty="0" err="1" smtClean="0"/>
              <a:t>working</a:t>
            </a:r>
            <a:r>
              <a:rPr lang="it-IT" sz="2000" dirty="0" smtClean="0"/>
              <a:t> </a:t>
            </a:r>
            <a:r>
              <a:rPr lang="it-IT" sz="2000" dirty="0" err="1" smtClean="0"/>
              <a:t>together</a:t>
            </a:r>
            <a:r>
              <a:rPr lang="it-IT" sz="2000" dirty="0" smtClean="0"/>
              <a:t>, </a:t>
            </a:r>
            <a:r>
              <a:rPr lang="it-IT" sz="2000" dirty="0" err="1" smtClean="0"/>
              <a:t>people</a:t>
            </a:r>
            <a:r>
              <a:rPr lang="it-IT" sz="2000" dirty="0" smtClean="0"/>
              <a:t> of </a:t>
            </a:r>
            <a:r>
              <a:rPr lang="it-IT" sz="2000" dirty="0" err="1" smtClean="0"/>
              <a:t>conviction</a:t>
            </a:r>
            <a:r>
              <a:rPr lang="it-IT" sz="2000" dirty="0" smtClean="0"/>
              <a:t> and </a:t>
            </a:r>
            <a:r>
              <a:rPr lang="it-IT" sz="2000" dirty="0" err="1" smtClean="0"/>
              <a:t>courage</a:t>
            </a:r>
            <a:r>
              <a:rPr lang="it-IT" sz="2000" dirty="0" smtClean="0"/>
              <a:t>, </a:t>
            </a:r>
            <a:r>
              <a:rPr lang="it-IT" sz="2000" dirty="0" err="1" smtClean="0"/>
              <a:t>even</a:t>
            </a:r>
            <a:r>
              <a:rPr lang="it-IT" sz="2000" dirty="0" smtClean="0"/>
              <a:t> </a:t>
            </a:r>
            <a:r>
              <a:rPr lang="it-IT" sz="2000" dirty="0" err="1" smtClean="0"/>
              <a:t>if</a:t>
            </a:r>
            <a:r>
              <a:rPr lang="it-IT" sz="2000" dirty="0" smtClean="0"/>
              <a:t> </a:t>
            </a:r>
            <a:r>
              <a:rPr lang="it-IT" sz="2000" dirty="0" err="1" smtClean="0"/>
              <a:t>each</a:t>
            </a:r>
            <a:r>
              <a:rPr lang="it-IT" sz="2000" dirty="0" smtClean="0"/>
              <a:t> </a:t>
            </a:r>
            <a:r>
              <a:rPr lang="it-IT" sz="2000" dirty="0" err="1" smtClean="0"/>
              <a:t>one</a:t>
            </a:r>
            <a:r>
              <a:rPr lang="it-IT" sz="2000" dirty="0" smtClean="0"/>
              <a:t> </a:t>
            </a:r>
            <a:r>
              <a:rPr lang="it-IT" sz="2000" dirty="0" err="1" smtClean="0"/>
              <a:t>is</a:t>
            </a:r>
            <a:r>
              <a:rPr lang="it-IT" sz="2000" dirty="0" smtClean="0"/>
              <a:t> </a:t>
            </a:r>
            <a:r>
              <a:rPr lang="it-IT" sz="2000" dirty="0" err="1" smtClean="0"/>
              <a:t>as</a:t>
            </a:r>
            <a:r>
              <a:rPr lang="it-IT" sz="2000" dirty="0" smtClean="0"/>
              <a:t> small and </a:t>
            </a:r>
            <a:r>
              <a:rPr lang="it-IT" sz="2000" dirty="0" err="1" smtClean="0"/>
              <a:t>powerless</a:t>
            </a:r>
            <a:r>
              <a:rPr lang="it-IT" sz="2000" dirty="0" smtClean="0"/>
              <a:t> </a:t>
            </a:r>
            <a:r>
              <a:rPr lang="it-IT" sz="2000" dirty="0" err="1" smtClean="0"/>
              <a:t>as</a:t>
            </a:r>
            <a:r>
              <a:rPr lang="it-IT" sz="2000" dirty="0" smtClean="0"/>
              <a:t> a </a:t>
            </a:r>
            <a:r>
              <a:rPr lang="it-IT" sz="2000" dirty="0" err="1" smtClean="0"/>
              <a:t>grain</a:t>
            </a:r>
            <a:r>
              <a:rPr lang="it-IT" sz="2000" dirty="0" smtClean="0"/>
              <a:t> of </a:t>
            </a:r>
            <a:r>
              <a:rPr lang="it-IT" sz="2000" dirty="0" err="1" smtClean="0"/>
              <a:t>salt</a:t>
            </a:r>
            <a:r>
              <a:rPr lang="it-IT" sz="2000" dirty="0" smtClean="0"/>
              <a:t>, can </a:t>
            </a:r>
            <a:r>
              <a:rPr lang="it-IT" sz="2000" dirty="0" err="1" smtClean="0"/>
              <a:t>make</a:t>
            </a:r>
            <a:r>
              <a:rPr lang="it-IT" sz="2000" dirty="0" smtClean="0"/>
              <a:t> an </a:t>
            </a:r>
            <a:r>
              <a:rPr lang="it-IT" sz="2000" dirty="0" err="1" smtClean="0"/>
              <a:t>enormous</a:t>
            </a:r>
            <a:r>
              <a:rPr lang="it-IT" sz="2000" dirty="0" smtClean="0"/>
              <a:t>  </a:t>
            </a:r>
            <a:r>
              <a:rPr lang="it-IT" sz="2000" dirty="0" err="1" smtClean="0"/>
              <a:t>different</a:t>
            </a:r>
            <a:r>
              <a:rPr lang="it-IT" sz="2000" dirty="0" smtClean="0"/>
              <a:t>.</a:t>
            </a:r>
            <a:endParaRPr lang="it-IT" sz="2000" dirty="0"/>
          </a:p>
        </p:txBody>
      </p:sp>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1473" y="958362"/>
            <a:ext cx="1485900" cy="21431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magin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4163" y="3769024"/>
            <a:ext cx="2675697" cy="17349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027842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egnaposto contenut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3" name="CasellaDiTesto 2"/>
          <p:cNvSpPr txBox="1"/>
          <p:nvPr/>
        </p:nvSpPr>
        <p:spPr>
          <a:xfrm>
            <a:off x="395654" y="808892"/>
            <a:ext cx="7385538" cy="5909310"/>
          </a:xfrm>
          <a:prstGeom prst="rect">
            <a:avLst/>
          </a:prstGeom>
          <a:noFill/>
        </p:spPr>
        <p:txBody>
          <a:bodyPr wrap="square" rtlCol="0">
            <a:spAutoFit/>
          </a:bodyPr>
          <a:lstStyle/>
          <a:p>
            <a:r>
              <a:rPr lang="en-US" dirty="0"/>
              <a:t>This went on for hours until some 300 or more protesters had been beaten, many seriously injured and two killed. At no time did they offer any resistance. </a:t>
            </a:r>
          </a:p>
          <a:p>
            <a:r>
              <a:rPr lang="en-US" dirty="0"/>
              <a:t>This campaign was one of his most successful at upsetting British hold on India; Britain responded by imprisoning over 60,000 </a:t>
            </a:r>
            <a:r>
              <a:rPr lang="en-US" dirty="0" smtClean="0"/>
              <a:t>people. Congress </a:t>
            </a:r>
            <a:r>
              <a:rPr lang="en-US" dirty="0"/>
              <a:t>estimates, however, put the figure at 90,000. Among them was one of Gandhi's lieutenants, </a:t>
            </a:r>
            <a:r>
              <a:rPr lang="en-US" b="1" dirty="0"/>
              <a:t>Jawaharlal </a:t>
            </a:r>
            <a:r>
              <a:rPr lang="en-US" b="1" dirty="0" smtClean="0"/>
              <a:t>Nehru</a:t>
            </a:r>
            <a:r>
              <a:rPr lang="en-US" dirty="0" smtClean="0"/>
              <a:t>. </a:t>
            </a:r>
            <a:endParaRPr lang="en-US" dirty="0"/>
          </a:p>
          <a:p>
            <a:r>
              <a:rPr lang="en-US" dirty="0"/>
              <a:t>According to </a:t>
            </a:r>
            <a:r>
              <a:rPr lang="en-US" dirty="0" err="1"/>
              <a:t>Sarma</a:t>
            </a:r>
            <a:r>
              <a:rPr lang="en-US" dirty="0"/>
              <a:t>, Gandhi recruited women to participate in the salt tax campaigns and the boycott of foreign products, which gave many women a new self-confidence and dignity in the mainstream of Indian public </a:t>
            </a:r>
            <a:r>
              <a:rPr lang="en-US" dirty="0" smtClean="0"/>
              <a:t>life. However</a:t>
            </a:r>
            <a:r>
              <a:rPr lang="en-US" dirty="0"/>
              <a:t>, other scholars such as Marilyn French state that Gandhi barred women from joining his civil disobedience movement because he feared he would be accused of using women as political </a:t>
            </a:r>
            <a:r>
              <a:rPr lang="en-US" dirty="0" smtClean="0"/>
              <a:t>shield. When </a:t>
            </a:r>
            <a:r>
              <a:rPr lang="en-US" dirty="0"/>
              <a:t>women insisted that they join the movement and public demonstrations, according to </a:t>
            </a:r>
            <a:r>
              <a:rPr lang="en-US" dirty="0" err="1"/>
              <a:t>Thapar-Bjorkert</a:t>
            </a:r>
            <a:r>
              <a:rPr lang="en-US" dirty="0"/>
              <a:t>, Gandhi asked the volunteers to get permissions of their guardians and only those women who can arrange child-care should join </a:t>
            </a:r>
            <a:r>
              <a:rPr lang="en-US" dirty="0" smtClean="0"/>
              <a:t>him. Regardless </a:t>
            </a:r>
            <a:r>
              <a:rPr lang="en-US" dirty="0"/>
              <a:t>of Gandhi's apprehensions and views, Indian women joined the Salt March by the thousands to defy the British salt taxes and monopoly on salt mining. After Gandhi's arrest, the women marched and picketed shops on their own, accepting violence and verbal abuse from British authorities for the cause in a manner Gandhi inspired</a:t>
            </a:r>
            <a:r>
              <a:rPr lang="en-US" dirty="0" smtClean="0"/>
              <a:t>.</a:t>
            </a:r>
            <a:endParaRPr lang="en-US" dirty="0"/>
          </a:p>
        </p:txBody>
      </p:sp>
      <p:sp>
        <p:nvSpPr>
          <p:cNvPr id="4" name="CasellaDiTesto 3"/>
          <p:cNvSpPr txBox="1"/>
          <p:nvPr/>
        </p:nvSpPr>
        <p:spPr>
          <a:xfrm>
            <a:off x="712177" y="246185"/>
            <a:ext cx="10190285" cy="707886"/>
          </a:xfrm>
          <a:prstGeom prst="rect">
            <a:avLst/>
          </a:prstGeom>
          <a:noFill/>
        </p:spPr>
        <p:txBody>
          <a:bodyPr wrap="square" rtlCol="0">
            <a:spAutoFit/>
          </a:bodyPr>
          <a:lstStyle/>
          <a:p>
            <a:r>
              <a:rPr lang="it-IT" sz="4000" b="1" dirty="0" smtClean="0">
                <a:ln w="6600">
                  <a:solidFill>
                    <a:schemeClr val="accent2"/>
                  </a:solidFill>
                  <a:prstDash val="solid"/>
                </a:ln>
                <a:solidFill>
                  <a:srgbClr val="FFFFFF"/>
                </a:solidFill>
                <a:effectLst>
                  <a:outerShdw dist="38100" dir="2700000" algn="tl" rotWithShape="0">
                    <a:schemeClr val="accent2"/>
                  </a:outerShdw>
                </a:effectLst>
              </a:rPr>
              <a:t>A DANGEROUS CAMPAIGN</a:t>
            </a:r>
            <a:endParaRPr lang="it-IT" sz="4000" b="1"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9779" y="1200256"/>
            <a:ext cx="3248025" cy="2009775"/>
          </a:xfrm>
          <a:prstGeom prst="ellipse">
            <a:avLst/>
          </a:prstGeom>
          <a:ln>
            <a:noFill/>
          </a:ln>
          <a:effectLst>
            <a:softEdge rad="112500"/>
          </a:effectLst>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8529" y="3334483"/>
            <a:ext cx="2609275" cy="3048732"/>
          </a:xfrm>
          <a:prstGeom prst="rect">
            <a:avLst/>
          </a:prstGeom>
          <a:ln>
            <a:noFill/>
          </a:ln>
          <a:effectLst>
            <a:softEdge rad="112500"/>
          </a:effectLst>
        </p:spPr>
      </p:pic>
    </p:spTree>
    <p:extLst>
      <p:ext uri="{BB962C8B-B14F-4D97-AF65-F5344CB8AC3E}">
        <p14:creationId xmlns:p14="http://schemas.microsoft.com/office/powerpoint/2010/main" val="40933601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egnaposto contenut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3" name="CasellaDiTesto 2"/>
          <p:cNvSpPr txBox="1"/>
          <p:nvPr/>
        </p:nvSpPr>
        <p:spPr>
          <a:xfrm>
            <a:off x="940039" y="1845891"/>
            <a:ext cx="6981914" cy="3970318"/>
          </a:xfrm>
          <a:prstGeom prst="rect">
            <a:avLst/>
          </a:prstGeom>
          <a:noFill/>
        </p:spPr>
        <p:txBody>
          <a:bodyPr wrap="square" rtlCol="0">
            <a:spAutoFit/>
          </a:bodyPr>
          <a:lstStyle/>
          <a:p>
            <a:r>
              <a:rPr lang="en-US" dirty="0"/>
              <a:t>The government, represented </a:t>
            </a:r>
            <a:r>
              <a:rPr lang="en-US" dirty="0" smtClean="0"/>
              <a:t>by </a:t>
            </a:r>
            <a:r>
              <a:rPr lang="en-US" b="1" dirty="0" smtClean="0"/>
              <a:t>Lord Irwin</a:t>
            </a:r>
            <a:r>
              <a:rPr lang="en-US" dirty="0" smtClean="0"/>
              <a:t>, </a:t>
            </a:r>
            <a:r>
              <a:rPr lang="en-US" dirty="0"/>
              <a:t>decided to negotiate with Gandhi. </a:t>
            </a:r>
            <a:r>
              <a:rPr lang="en-US" b="1" dirty="0"/>
              <a:t>The Gandhi–Irwin Pact </a:t>
            </a:r>
            <a:r>
              <a:rPr lang="en-US" dirty="0"/>
              <a:t>was signed in March 1931. The British Government agreed to free all political prisoners, in return for the suspension of the civil disobedience movement. According to the pact, Gandhi was invited to attend the Round Table Conference in London </a:t>
            </a:r>
            <a:r>
              <a:rPr lang="en-US" dirty="0" smtClean="0"/>
              <a:t>for </a:t>
            </a:r>
            <a:r>
              <a:rPr lang="en-US" dirty="0"/>
              <a:t>discussions and as the sole representative of the Indian National Congress. The conference was a disappointment to Gandhi and the nationalists. Gandhi expected to discuss India's independence, while the British side focused on the Indian princes and Indian minorities rather than on a transfer of power. Lord Irwin's successor, </a:t>
            </a:r>
            <a:r>
              <a:rPr lang="en-US" b="1" dirty="0"/>
              <a:t>Lord </a:t>
            </a:r>
            <a:r>
              <a:rPr lang="en-US" b="1" dirty="0" err="1" smtClean="0"/>
              <a:t>Willingdon</a:t>
            </a:r>
            <a:r>
              <a:rPr lang="en-US" dirty="0" smtClean="0"/>
              <a:t>, </a:t>
            </a:r>
            <a:r>
              <a:rPr lang="en-US" dirty="0"/>
              <a:t>took a hard line against India as an independent nation, began a new campaign of controlling and subduing the nationalist movement. Gandhi was again arrested, and the government tried and failed to negate his influence by completely isolating him from his followers.</a:t>
            </a:r>
            <a:endParaRPr lang="it-IT" dirty="0"/>
          </a:p>
        </p:txBody>
      </p:sp>
      <p:sp>
        <p:nvSpPr>
          <p:cNvPr id="4" name="CasellaDiTesto 3"/>
          <p:cNvSpPr txBox="1"/>
          <p:nvPr/>
        </p:nvSpPr>
        <p:spPr>
          <a:xfrm>
            <a:off x="1800781" y="625963"/>
            <a:ext cx="9998580" cy="707886"/>
          </a:xfrm>
          <a:prstGeom prst="rect">
            <a:avLst/>
          </a:prstGeom>
          <a:noFill/>
        </p:spPr>
        <p:txBody>
          <a:bodyPr wrap="square" rtlCol="0">
            <a:spAutoFit/>
          </a:bodyPr>
          <a:lstStyle/>
          <a:p>
            <a:r>
              <a:rPr lang="it-IT" sz="4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THE GANDHI-IRWIN PACT</a:t>
            </a:r>
            <a:endParaRPr lang="it-IT"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461" y="859093"/>
            <a:ext cx="3877408" cy="236682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1953" y="3459046"/>
            <a:ext cx="3877408" cy="316582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43406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egnaposto contenut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3" name="CasellaDiTesto 2"/>
          <p:cNvSpPr txBox="1"/>
          <p:nvPr/>
        </p:nvSpPr>
        <p:spPr>
          <a:xfrm>
            <a:off x="1016950" y="1188946"/>
            <a:ext cx="6204246" cy="5078313"/>
          </a:xfrm>
          <a:prstGeom prst="rect">
            <a:avLst/>
          </a:prstGeom>
          <a:noFill/>
        </p:spPr>
        <p:txBody>
          <a:bodyPr wrap="square" rtlCol="0">
            <a:spAutoFit/>
          </a:bodyPr>
          <a:lstStyle/>
          <a:p>
            <a:r>
              <a:rPr lang="en-US" dirty="0"/>
              <a:t>During the discussions between Gandhi and the British government over 1931–32 at the </a:t>
            </a:r>
            <a:r>
              <a:rPr lang="en-US" b="1" dirty="0"/>
              <a:t>Round Table Conferences</a:t>
            </a:r>
            <a:r>
              <a:rPr lang="en-US" dirty="0"/>
              <a:t>, Gandhi, now aged about 62, sought constitutional reforms as a preparation to the end of colonial British rule, and begin the self-rule by Indians</a:t>
            </a:r>
            <a:r>
              <a:rPr lang="en-US" dirty="0" smtClean="0"/>
              <a:t>. </a:t>
            </a:r>
            <a:r>
              <a:rPr lang="en-US" dirty="0"/>
              <a:t>The British side sought reforms that would keep Indian subcontinent as a colony. The British negotiators proposed constitutional reforms on a British Dominion model that established separate electorates based on religious and social divisions. The British questioned the Congress party and Gandhi's authority to speak for all of India</a:t>
            </a:r>
            <a:r>
              <a:rPr lang="en-US" dirty="0" smtClean="0"/>
              <a:t>. </a:t>
            </a:r>
            <a:r>
              <a:rPr lang="en-US" dirty="0"/>
              <a:t>They invited Indian religious leaders, such as Muslims and Sikhs, to press their demands along religious lines, as well as B. R. </a:t>
            </a:r>
            <a:r>
              <a:rPr lang="en-US" dirty="0" err="1" smtClean="0"/>
              <a:t>Ambedkar</a:t>
            </a:r>
            <a:r>
              <a:rPr lang="en-US" dirty="0" smtClean="0"/>
              <a:t> </a:t>
            </a:r>
            <a:r>
              <a:rPr lang="en-US" dirty="0"/>
              <a:t>as the representative leader of the </a:t>
            </a:r>
            <a:r>
              <a:rPr lang="en-US" dirty="0" smtClean="0"/>
              <a:t>untouchables. Gandhi </a:t>
            </a:r>
            <a:r>
              <a:rPr lang="en-US" dirty="0"/>
              <a:t>vehemently opposed a constitution that enshrined rights or representations based on communal divisions, because he feared that it would not bring people together but divide them, perpetuate their status and divert the attention from India's struggle to end the colonial rule</a:t>
            </a:r>
            <a:r>
              <a:rPr lang="en-US" dirty="0" smtClean="0"/>
              <a:t>. </a:t>
            </a:r>
            <a:endParaRPr lang="en-US" dirty="0"/>
          </a:p>
        </p:txBody>
      </p:sp>
      <p:sp>
        <p:nvSpPr>
          <p:cNvPr id="5" name="CasellaDiTesto 4"/>
          <p:cNvSpPr txBox="1"/>
          <p:nvPr/>
        </p:nvSpPr>
        <p:spPr>
          <a:xfrm>
            <a:off x="1016950" y="170916"/>
            <a:ext cx="9673839" cy="707886"/>
          </a:xfrm>
          <a:prstGeom prst="rect">
            <a:avLst/>
          </a:prstGeom>
          <a:noFill/>
        </p:spPr>
        <p:txBody>
          <a:bodyPr wrap="square" rtlCol="0">
            <a:spAutoFit/>
          </a:bodyPr>
          <a:lstStyle/>
          <a:p>
            <a:r>
              <a:rPr lang="it-IT" sz="4000" dirty="0" smtClean="0">
                <a:effectLst>
                  <a:glow rad="63500">
                    <a:schemeClr val="accent1">
                      <a:satMod val="175000"/>
                      <a:alpha val="40000"/>
                    </a:schemeClr>
                  </a:glow>
                </a:effectLst>
              </a:rPr>
              <a:t>THE FIRST ROUND TABLE CONFERENCE</a:t>
            </a:r>
            <a:endParaRPr lang="it-IT" sz="4000" dirty="0">
              <a:effectLst>
                <a:glow rad="63500">
                  <a:schemeClr val="accent1">
                    <a:satMod val="175000"/>
                    <a:alpha val="40000"/>
                  </a:schemeClr>
                </a:glow>
              </a:effectLst>
            </a:endParaRPr>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2110" y="2125876"/>
            <a:ext cx="4388976" cy="320445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1184998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egnaposto contenut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5" name="Rettangolo 4"/>
          <p:cNvSpPr/>
          <p:nvPr/>
        </p:nvSpPr>
        <p:spPr>
          <a:xfrm>
            <a:off x="487111" y="2007575"/>
            <a:ext cx="7161375" cy="4247317"/>
          </a:xfrm>
          <a:prstGeom prst="rect">
            <a:avLst/>
          </a:prstGeom>
        </p:spPr>
        <p:txBody>
          <a:bodyPr wrap="square">
            <a:spAutoFit/>
          </a:bodyPr>
          <a:lstStyle/>
          <a:p>
            <a:r>
              <a:rPr lang="en-US" dirty="0"/>
              <a:t>The Second Round Table conference was the only time he left India between 1914 and his death in 1948. He declined the government's offer of accommodation in an expensive West </a:t>
            </a:r>
            <a:r>
              <a:rPr lang="en-US" dirty="0" smtClean="0"/>
              <a:t>End </a:t>
            </a:r>
            <a:r>
              <a:rPr lang="en-US" dirty="0"/>
              <a:t>hotel, preferring to stay in the East End, to live among working-class people, as he did in India</a:t>
            </a:r>
            <a:r>
              <a:rPr lang="en-US" dirty="0" smtClean="0"/>
              <a:t>. </a:t>
            </a:r>
            <a:r>
              <a:rPr lang="en-US" dirty="0"/>
              <a:t>He based himself in a small </a:t>
            </a:r>
            <a:r>
              <a:rPr lang="en-US" dirty="0" smtClean="0"/>
              <a:t>cell-bedroom at </a:t>
            </a:r>
            <a:r>
              <a:rPr lang="en-US" dirty="0"/>
              <a:t>Kingsley Hall for the three-month duration of his </a:t>
            </a:r>
            <a:r>
              <a:rPr lang="en-US" dirty="0" err="1" smtClean="0"/>
              <a:t>stayand</a:t>
            </a:r>
            <a:r>
              <a:rPr lang="en-US" dirty="0" smtClean="0"/>
              <a:t> </a:t>
            </a:r>
            <a:r>
              <a:rPr lang="en-US" dirty="0"/>
              <a:t>was enthusiastically received by East </a:t>
            </a:r>
            <a:r>
              <a:rPr lang="en-US" dirty="0" smtClean="0"/>
              <a:t>Enders</a:t>
            </a:r>
            <a:r>
              <a:rPr lang="en-US" dirty="0"/>
              <a:t>.</a:t>
            </a:r>
            <a:r>
              <a:rPr lang="en-US" dirty="0" smtClean="0"/>
              <a:t> </a:t>
            </a:r>
            <a:r>
              <a:rPr lang="en-US" dirty="0"/>
              <a:t>During this time he renewed his links with the British vegetarian movement. </a:t>
            </a:r>
          </a:p>
          <a:p>
            <a:r>
              <a:rPr lang="en-US" dirty="0"/>
              <a:t>After Gandhi returned from the Second Round Table conference, he started a </a:t>
            </a:r>
            <a:r>
              <a:rPr lang="en-US" b="1" dirty="0"/>
              <a:t>new </a:t>
            </a:r>
            <a:r>
              <a:rPr lang="en-US" b="1" i="1" dirty="0" err="1"/>
              <a:t>satyagraha</a:t>
            </a:r>
            <a:r>
              <a:rPr lang="en-US" dirty="0"/>
              <a:t>. He was arrested and imprisoned at the </a:t>
            </a:r>
            <a:r>
              <a:rPr lang="en-US" dirty="0" err="1"/>
              <a:t>Yerwada</a:t>
            </a:r>
            <a:r>
              <a:rPr lang="en-US" dirty="0"/>
              <a:t> Jail, Pune. While he was in prison, the British government enacted a new law that granted untouchables a separate electorate. It came to be known as the Communal Award</a:t>
            </a:r>
            <a:r>
              <a:rPr lang="en-US" dirty="0" smtClean="0"/>
              <a:t>. </a:t>
            </a:r>
            <a:r>
              <a:rPr lang="en-US" dirty="0"/>
              <a:t>In protest, Gandhi started a fast-unto-death, while he was held in </a:t>
            </a:r>
            <a:r>
              <a:rPr lang="en-US" dirty="0" smtClean="0"/>
              <a:t>prison.</a:t>
            </a:r>
            <a:r>
              <a:rPr lang="en-US" baseline="30000" dirty="0"/>
              <a:t> </a:t>
            </a:r>
            <a:r>
              <a:rPr lang="en-US" dirty="0" smtClean="0"/>
              <a:t>The </a:t>
            </a:r>
            <a:r>
              <a:rPr lang="en-US" dirty="0"/>
              <a:t>resulting public outcry forced the government, in consultations with </a:t>
            </a:r>
            <a:r>
              <a:rPr lang="en-US" dirty="0" err="1"/>
              <a:t>Ambedkar</a:t>
            </a:r>
            <a:r>
              <a:rPr lang="en-US" dirty="0"/>
              <a:t>, to replace the Communal Award with a compromise Poona </a:t>
            </a:r>
            <a:r>
              <a:rPr lang="en-US" dirty="0" smtClean="0"/>
              <a:t>Pact</a:t>
            </a:r>
            <a:r>
              <a:rPr lang="en-US" dirty="0"/>
              <a:t>.</a:t>
            </a:r>
            <a:endParaRPr lang="it-IT" dirty="0"/>
          </a:p>
        </p:txBody>
      </p:sp>
      <p:sp>
        <p:nvSpPr>
          <p:cNvPr id="6" name="CasellaDiTesto 5"/>
          <p:cNvSpPr txBox="1"/>
          <p:nvPr/>
        </p:nvSpPr>
        <p:spPr>
          <a:xfrm>
            <a:off x="948583" y="401652"/>
            <a:ext cx="10434415" cy="1323439"/>
          </a:xfrm>
          <a:prstGeom prst="rect">
            <a:avLst/>
          </a:prstGeom>
          <a:noFill/>
        </p:spPr>
        <p:txBody>
          <a:bodyPr wrap="square" rtlCol="0">
            <a:spAutoFit/>
          </a:bodyPr>
          <a:lstStyle/>
          <a:p>
            <a:r>
              <a:rPr lang="it-IT" sz="4000" dirty="0" smtClean="0">
                <a:solidFill>
                  <a:srgbClr val="92D050"/>
                </a:solidFill>
                <a:effectLst>
                  <a:reflection blurRad="6350" stA="55000" endA="300" endPos="45500" dir="5400000" sy="-100000" algn="bl" rotWithShape="0"/>
                </a:effectLst>
              </a:rPr>
              <a:t>THE SECOND ROUND TABLE CONFERENCE AND THE IMPRISONMENT OF GANDHI</a:t>
            </a:r>
            <a:endParaRPr lang="it-IT" sz="4000" dirty="0">
              <a:solidFill>
                <a:srgbClr val="92D050"/>
              </a:solidFill>
              <a:effectLst>
                <a:reflection blurRad="6350" stA="55000" endA="300" endPos="45500" dir="5400000" sy="-100000" algn="bl" rotWithShape="0"/>
              </a:effectLst>
            </a:endParaRPr>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0988" y="2434617"/>
            <a:ext cx="3746426" cy="307742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583127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egnaposto contenut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010908"/>
          </a:xfrm>
          <a:prstGeom prst="rect">
            <a:avLst/>
          </a:prstGeom>
        </p:spPr>
      </p:pic>
      <p:sp>
        <p:nvSpPr>
          <p:cNvPr id="5" name="Rettangolo 4"/>
          <p:cNvSpPr/>
          <p:nvPr/>
        </p:nvSpPr>
        <p:spPr>
          <a:xfrm>
            <a:off x="683663" y="1114992"/>
            <a:ext cx="6836636" cy="5262979"/>
          </a:xfrm>
          <a:prstGeom prst="rect">
            <a:avLst/>
          </a:prstGeom>
        </p:spPr>
        <p:txBody>
          <a:bodyPr wrap="square">
            <a:spAutoFit/>
          </a:bodyPr>
          <a:lstStyle/>
          <a:p>
            <a:r>
              <a:rPr lang="en-US" sz="1600" dirty="0">
                <a:solidFill>
                  <a:srgbClr val="222222"/>
                </a:solidFill>
                <a:latin typeface="Arial" panose="020B0604020202020204" pitchFamily="34" charset="0"/>
              </a:rPr>
              <a:t>In 1934 Gandhi resigned from Congress party membership. He did not disagree with the party's position but felt that if he resigned, his popularity with Indians would cease to stifle the party's membership, which actually varied, including communists, socialists, trade unionists, students, religious conservatives, and those with pro-business convictions, and that these various voices would get a chance to make themselves heard. Gandhi also wanted to avoid being a target for Raj propaganda by leading a party that had temporarily accepted political accommodation with the Raj</a:t>
            </a:r>
            <a:r>
              <a:rPr lang="en-US" sz="1600" dirty="0" smtClean="0">
                <a:solidFill>
                  <a:srgbClr val="222222"/>
                </a:solidFill>
                <a:latin typeface="Arial" panose="020B0604020202020204" pitchFamily="34" charset="0"/>
              </a:rPr>
              <a:t>. </a:t>
            </a:r>
            <a:endParaRPr lang="en-US" sz="1600" dirty="0">
              <a:solidFill>
                <a:srgbClr val="222222"/>
              </a:solidFill>
              <a:latin typeface="Arial" panose="020B0604020202020204" pitchFamily="34" charset="0"/>
            </a:endParaRPr>
          </a:p>
          <a:p>
            <a:r>
              <a:rPr lang="en-US" sz="1600" dirty="0">
                <a:solidFill>
                  <a:srgbClr val="222222"/>
                </a:solidFill>
                <a:latin typeface="Arial" panose="020B0604020202020204" pitchFamily="34" charset="0"/>
              </a:rPr>
              <a:t>Gandhi returned to active politics again in 1936, with the Nehru presidency and the </a:t>
            </a:r>
            <a:r>
              <a:rPr lang="en-US" sz="1600" dirty="0" err="1">
                <a:solidFill>
                  <a:srgbClr val="222222"/>
                </a:solidFill>
                <a:latin typeface="Arial" panose="020B0604020202020204" pitchFamily="34" charset="0"/>
              </a:rPr>
              <a:t>Lucknow</a:t>
            </a:r>
            <a:r>
              <a:rPr lang="en-US" sz="1600" dirty="0">
                <a:solidFill>
                  <a:srgbClr val="222222"/>
                </a:solidFill>
                <a:latin typeface="Arial" panose="020B0604020202020204" pitchFamily="34" charset="0"/>
              </a:rPr>
              <a:t> session of the Congress. Although Gandhi wanted a total focus on the task of winning independence and not speculation about India's future, he did not restrain the Congress from adopting socialism as its goal. Gandhi had a clash with </a:t>
            </a:r>
            <a:r>
              <a:rPr lang="en-US" sz="1600" dirty="0" err="1">
                <a:solidFill>
                  <a:srgbClr val="222222"/>
                </a:solidFill>
                <a:latin typeface="Arial" panose="020B0604020202020204" pitchFamily="34" charset="0"/>
              </a:rPr>
              <a:t>Subhas</a:t>
            </a:r>
            <a:r>
              <a:rPr lang="en-US" sz="1600" dirty="0">
                <a:solidFill>
                  <a:srgbClr val="222222"/>
                </a:solidFill>
                <a:latin typeface="Arial" panose="020B0604020202020204" pitchFamily="34" charset="0"/>
              </a:rPr>
              <a:t> Chandra Bose, who had been elected president in 1938, and who had previously expressed a lack of faith in nonviolence as a means of protest</a:t>
            </a:r>
            <a:r>
              <a:rPr lang="en-US" sz="1600" dirty="0" smtClean="0">
                <a:solidFill>
                  <a:srgbClr val="222222"/>
                </a:solidFill>
                <a:latin typeface="Arial" panose="020B0604020202020204" pitchFamily="34" charset="0"/>
              </a:rPr>
              <a:t>. </a:t>
            </a:r>
            <a:r>
              <a:rPr lang="en-US" sz="1600" dirty="0">
                <a:solidFill>
                  <a:srgbClr val="222222"/>
                </a:solidFill>
                <a:latin typeface="Arial" panose="020B0604020202020204" pitchFamily="34" charset="0"/>
              </a:rPr>
              <a:t>Despite Gandhi's opposition, Bose won a second term as Congress President, against Gandhi's nominee,</a:t>
            </a:r>
            <a:r>
              <a:rPr lang="en-US" sz="1600" dirty="0">
                <a:latin typeface="Arial" panose="020B0604020202020204" pitchFamily="34" charset="0"/>
              </a:rPr>
              <a:t> Dr. </a:t>
            </a:r>
            <a:r>
              <a:rPr lang="en-US" sz="1600" dirty="0" err="1">
                <a:latin typeface="Arial" panose="020B0604020202020204" pitchFamily="34" charset="0"/>
              </a:rPr>
              <a:t>Pattabhi</a:t>
            </a:r>
            <a:r>
              <a:rPr lang="en-US" sz="1600" dirty="0">
                <a:latin typeface="Arial" panose="020B0604020202020204" pitchFamily="34" charset="0"/>
              </a:rPr>
              <a:t> </a:t>
            </a:r>
            <a:r>
              <a:rPr lang="en-US" sz="1600" dirty="0" err="1" smtClean="0">
                <a:latin typeface="Arial" panose="020B0604020202020204" pitchFamily="34" charset="0"/>
              </a:rPr>
              <a:t>Sitaramayya</a:t>
            </a:r>
            <a:r>
              <a:rPr lang="en-US" sz="1600" dirty="0" smtClean="0">
                <a:solidFill>
                  <a:srgbClr val="222222"/>
                </a:solidFill>
                <a:latin typeface="Arial" panose="020B0604020202020204" pitchFamily="34" charset="0"/>
              </a:rPr>
              <a:t>; </a:t>
            </a:r>
            <a:r>
              <a:rPr lang="en-US" sz="1600" dirty="0">
                <a:solidFill>
                  <a:srgbClr val="222222"/>
                </a:solidFill>
                <a:latin typeface="Arial" panose="020B0604020202020204" pitchFamily="34" charset="0"/>
              </a:rPr>
              <a:t>but left the Congress when the All-India leaders resigned en masse in protest of his abandonment of the principles introduced by Gandhi</a:t>
            </a:r>
            <a:r>
              <a:rPr lang="en-US" sz="1600" dirty="0" smtClean="0">
                <a:solidFill>
                  <a:srgbClr val="222222"/>
                </a:solidFill>
                <a:latin typeface="Arial" panose="020B0604020202020204" pitchFamily="34" charset="0"/>
              </a:rPr>
              <a:t>. </a:t>
            </a:r>
            <a:r>
              <a:rPr lang="en-US" sz="1600" dirty="0">
                <a:solidFill>
                  <a:srgbClr val="222222"/>
                </a:solidFill>
                <a:latin typeface="Arial" panose="020B0604020202020204" pitchFamily="34" charset="0"/>
              </a:rPr>
              <a:t>Gandhi declared that </a:t>
            </a:r>
            <a:r>
              <a:rPr lang="en-US" sz="1600" dirty="0" err="1">
                <a:solidFill>
                  <a:srgbClr val="222222"/>
                </a:solidFill>
                <a:latin typeface="Arial" panose="020B0604020202020204" pitchFamily="34" charset="0"/>
              </a:rPr>
              <a:t>Sitaramayya's</a:t>
            </a:r>
            <a:r>
              <a:rPr lang="en-US" sz="1600" dirty="0">
                <a:solidFill>
                  <a:srgbClr val="222222"/>
                </a:solidFill>
                <a:latin typeface="Arial" panose="020B0604020202020204" pitchFamily="34" charset="0"/>
              </a:rPr>
              <a:t> defeat was his defeat</a:t>
            </a:r>
            <a:r>
              <a:rPr lang="en-US" sz="1600" dirty="0" smtClean="0">
                <a:solidFill>
                  <a:srgbClr val="222222"/>
                </a:solidFill>
                <a:latin typeface="Arial" panose="020B0604020202020204" pitchFamily="34" charset="0"/>
              </a:rPr>
              <a:t>.</a:t>
            </a:r>
            <a:endParaRPr lang="en-US" sz="1600" b="0" i="0" u="none" strike="noStrike" dirty="0">
              <a:solidFill>
                <a:srgbClr val="222222"/>
              </a:solidFill>
              <a:effectLst/>
              <a:latin typeface="Arial" panose="020B0604020202020204" pitchFamily="34" charset="0"/>
            </a:endParaRPr>
          </a:p>
        </p:txBody>
      </p:sp>
      <p:sp>
        <p:nvSpPr>
          <p:cNvPr id="6" name="CasellaDiTesto 5"/>
          <p:cNvSpPr txBox="1"/>
          <p:nvPr/>
        </p:nvSpPr>
        <p:spPr>
          <a:xfrm>
            <a:off x="940037" y="222191"/>
            <a:ext cx="8015956" cy="707886"/>
          </a:xfrm>
          <a:prstGeom prst="rect">
            <a:avLst/>
          </a:prstGeom>
          <a:noFill/>
        </p:spPr>
        <p:txBody>
          <a:bodyPr wrap="square" rtlCol="0">
            <a:prstTxWarp prst="textStop">
              <a:avLst/>
            </a:prstTxWarp>
            <a:spAutoFit/>
          </a:bodyPr>
          <a:lstStyle/>
          <a:p>
            <a:r>
              <a:rPr lang="it-IT" sz="4000" dirty="0" smtClean="0">
                <a:solidFill>
                  <a:srgbClr val="FFFF00"/>
                </a:solidFill>
              </a:rPr>
              <a:t>CONGRESS POLICTS</a:t>
            </a:r>
            <a:endParaRPr lang="it-IT" sz="4000" dirty="0">
              <a:solidFill>
                <a:srgbClr val="FFFF00"/>
              </a:solidFill>
            </a:endParaRPr>
          </a:p>
        </p:txBody>
      </p:sp>
      <p:sp>
        <p:nvSpPr>
          <p:cNvPr id="7" name="AutoShape 2" descr="Risultato immagine per CONGRESS POLICTS"/>
          <p:cNvSpPr>
            <a:spLocks noChangeAspect="1" noChangeArrowheads="1"/>
          </p:cNvSpPr>
          <p:nvPr/>
        </p:nvSpPr>
        <p:spPr bwMode="auto">
          <a:xfrm>
            <a:off x="0" y="-136525"/>
            <a:ext cx="2911475" cy="16456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 name="AutoShape 4" descr="Risultato immagine per CONGRESS POLICTS"/>
          <p:cNvSpPr>
            <a:spLocks noChangeAspect="1" noChangeArrowheads="1"/>
          </p:cNvSpPr>
          <p:nvPr/>
        </p:nvSpPr>
        <p:spPr bwMode="auto">
          <a:xfrm>
            <a:off x="63500" y="-136525"/>
            <a:ext cx="2847975" cy="16097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 name="AutoShape 6" descr="Risultato immagine per CONGRESS POLICTS"/>
          <p:cNvSpPr>
            <a:spLocks noChangeAspect="1" noChangeArrowheads="1"/>
          </p:cNvSpPr>
          <p:nvPr/>
        </p:nvSpPr>
        <p:spPr bwMode="auto">
          <a:xfrm>
            <a:off x="215900" y="15875"/>
            <a:ext cx="2847975" cy="16097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0" name="Immagin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3451" y="2159193"/>
            <a:ext cx="4703397" cy="2660635"/>
          </a:xfrm>
          <a:prstGeom prst="rect">
            <a:avLst/>
          </a:prstGeom>
          <a:ln>
            <a:noFill/>
          </a:ln>
          <a:effectLst>
            <a:softEdge rad="112500"/>
          </a:effectLst>
        </p:spPr>
      </p:pic>
    </p:spTree>
    <p:extLst>
      <p:ext uri="{BB962C8B-B14F-4D97-AF65-F5344CB8AC3E}">
        <p14:creationId xmlns:p14="http://schemas.microsoft.com/office/powerpoint/2010/main" val="19133788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egnaposto contenut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3" name="CasellaDiTesto 2"/>
          <p:cNvSpPr txBox="1"/>
          <p:nvPr/>
        </p:nvSpPr>
        <p:spPr>
          <a:xfrm>
            <a:off x="222191" y="452927"/>
            <a:ext cx="11853016" cy="1323439"/>
          </a:xfrm>
          <a:prstGeom prst="rect">
            <a:avLst/>
          </a:prstGeom>
          <a:noFill/>
        </p:spPr>
        <p:txBody>
          <a:bodyPr wrap="square" rtlCol="0">
            <a:spAutoFit/>
          </a:bodyPr>
          <a:lstStyle/>
          <a:p>
            <a:r>
              <a:rPr lang="it-IT" sz="4000" dirty="0" smtClean="0">
                <a:ln w="0"/>
                <a:gradFill>
                  <a:gsLst>
                    <a:gs pos="21000">
                      <a:srgbClr val="53575C"/>
                    </a:gs>
                    <a:gs pos="88000">
                      <a:srgbClr val="C5C7CA"/>
                    </a:gs>
                  </a:gsLst>
                  <a:lin ang="5400000"/>
                </a:gradFill>
              </a:rPr>
              <a:t>WORLD WAR II INTERRUPED THE INDEPENDENCE PROCESS</a:t>
            </a:r>
            <a:endParaRPr lang="it-IT" sz="4000" dirty="0">
              <a:ln w="0"/>
              <a:gradFill>
                <a:gsLst>
                  <a:gs pos="21000">
                    <a:srgbClr val="53575C"/>
                  </a:gs>
                  <a:gs pos="88000">
                    <a:srgbClr val="C5C7CA"/>
                  </a:gs>
                </a:gsLst>
                <a:lin ang="5400000"/>
              </a:gradFill>
            </a:endParaRPr>
          </a:p>
        </p:txBody>
      </p:sp>
      <p:sp>
        <p:nvSpPr>
          <p:cNvPr id="4" name="CasellaDiTesto 3"/>
          <p:cNvSpPr txBox="1"/>
          <p:nvPr/>
        </p:nvSpPr>
        <p:spPr>
          <a:xfrm>
            <a:off x="1608992" y="2229293"/>
            <a:ext cx="4237892" cy="3139321"/>
          </a:xfrm>
          <a:prstGeom prst="rect">
            <a:avLst/>
          </a:prstGeom>
          <a:noFill/>
        </p:spPr>
        <p:txBody>
          <a:bodyPr wrap="square" rtlCol="0">
            <a:spAutoFit/>
          </a:bodyPr>
          <a:lstStyle/>
          <a:p>
            <a:r>
              <a:rPr lang="it-IT" dirty="0" err="1" smtClean="0"/>
              <a:t>After</a:t>
            </a:r>
            <a:r>
              <a:rPr lang="it-IT" dirty="0" smtClean="0"/>
              <a:t> long </a:t>
            </a:r>
            <a:r>
              <a:rPr lang="it-IT" dirty="0" err="1" smtClean="0"/>
              <a:t>deliberations</a:t>
            </a:r>
            <a:r>
              <a:rPr lang="it-IT" dirty="0" smtClean="0"/>
              <a:t>, Gandhi </a:t>
            </a:r>
            <a:r>
              <a:rPr lang="it-IT" dirty="0" err="1" smtClean="0"/>
              <a:t>declared</a:t>
            </a:r>
            <a:r>
              <a:rPr lang="it-IT" dirty="0" smtClean="0"/>
              <a:t> </a:t>
            </a:r>
            <a:r>
              <a:rPr lang="it-IT" dirty="0" err="1" smtClean="0"/>
              <a:t>that</a:t>
            </a:r>
            <a:r>
              <a:rPr lang="it-IT" dirty="0" smtClean="0"/>
              <a:t> India </a:t>
            </a:r>
            <a:r>
              <a:rPr lang="it-IT" dirty="0" err="1" smtClean="0"/>
              <a:t>cuoldn’t</a:t>
            </a:r>
            <a:r>
              <a:rPr lang="it-IT" dirty="0" smtClean="0"/>
              <a:t> be party to a war </a:t>
            </a:r>
            <a:r>
              <a:rPr lang="it-IT" dirty="0" err="1" smtClean="0"/>
              <a:t>ostensibly</a:t>
            </a:r>
            <a:r>
              <a:rPr lang="it-IT" dirty="0" smtClean="0"/>
              <a:t> </a:t>
            </a:r>
            <a:r>
              <a:rPr lang="it-IT" dirty="0" err="1" smtClean="0"/>
              <a:t>being</a:t>
            </a:r>
            <a:r>
              <a:rPr lang="it-IT" dirty="0" smtClean="0"/>
              <a:t> </a:t>
            </a:r>
            <a:r>
              <a:rPr lang="it-IT" dirty="0" err="1" smtClean="0"/>
              <a:t>fought</a:t>
            </a:r>
            <a:r>
              <a:rPr lang="it-IT" dirty="0" smtClean="0"/>
              <a:t> for </a:t>
            </a:r>
            <a:r>
              <a:rPr lang="it-IT" dirty="0" err="1" smtClean="0"/>
              <a:t>democratic</a:t>
            </a:r>
            <a:r>
              <a:rPr lang="it-IT" dirty="0" smtClean="0"/>
              <a:t> </a:t>
            </a:r>
            <a:r>
              <a:rPr lang="it-IT" dirty="0" err="1" smtClean="0"/>
              <a:t>freedom</a:t>
            </a:r>
            <a:r>
              <a:rPr lang="it-IT" dirty="0" smtClean="0"/>
              <a:t>, </a:t>
            </a:r>
            <a:r>
              <a:rPr lang="it-IT" dirty="0" err="1" smtClean="0"/>
              <a:t>while</a:t>
            </a:r>
            <a:r>
              <a:rPr lang="it-IT" dirty="0" smtClean="0"/>
              <a:t> </a:t>
            </a:r>
            <a:r>
              <a:rPr lang="it-IT" dirty="0" err="1" smtClean="0"/>
              <a:t>that</a:t>
            </a:r>
            <a:r>
              <a:rPr lang="it-IT" dirty="0" smtClean="0"/>
              <a:t> </a:t>
            </a:r>
            <a:r>
              <a:rPr lang="it-IT" dirty="0" err="1" smtClean="0"/>
              <a:t>freedom</a:t>
            </a:r>
            <a:r>
              <a:rPr lang="it-IT" dirty="0" smtClean="0"/>
              <a:t> </a:t>
            </a:r>
            <a:r>
              <a:rPr lang="it-IT" dirty="0" err="1" smtClean="0"/>
              <a:t>was</a:t>
            </a:r>
            <a:r>
              <a:rPr lang="it-IT" dirty="0" smtClean="0"/>
              <a:t> </a:t>
            </a:r>
            <a:r>
              <a:rPr lang="it-IT" dirty="0" err="1" smtClean="0"/>
              <a:t>denied</a:t>
            </a:r>
            <a:r>
              <a:rPr lang="it-IT" dirty="0" smtClean="0"/>
              <a:t> to India </a:t>
            </a:r>
            <a:r>
              <a:rPr lang="it-IT" dirty="0" err="1" smtClean="0"/>
              <a:t>itself</a:t>
            </a:r>
            <a:r>
              <a:rPr lang="it-IT" dirty="0" smtClean="0"/>
              <a:t>. </a:t>
            </a:r>
            <a:r>
              <a:rPr lang="it-IT" dirty="0" err="1" smtClean="0"/>
              <a:t>As</a:t>
            </a:r>
            <a:r>
              <a:rPr lang="it-IT" dirty="0" smtClean="0"/>
              <a:t> the war </a:t>
            </a:r>
            <a:r>
              <a:rPr lang="it-IT" dirty="0" err="1" smtClean="0"/>
              <a:t>progressed</a:t>
            </a:r>
            <a:r>
              <a:rPr lang="it-IT" dirty="0" smtClean="0"/>
              <a:t> Gandhi </a:t>
            </a:r>
            <a:r>
              <a:rPr lang="it-IT" dirty="0" err="1" smtClean="0"/>
              <a:t>intensified</a:t>
            </a:r>
            <a:r>
              <a:rPr lang="it-IT" dirty="0" smtClean="0"/>
              <a:t> </a:t>
            </a:r>
            <a:r>
              <a:rPr lang="it-IT" dirty="0" err="1" smtClean="0"/>
              <a:t>his</a:t>
            </a:r>
            <a:r>
              <a:rPr lang="it-IT" dirty="0" smtClean="0"/>
              <a:t> </a:t>
            </a:r>
            <a:r>
              <a:rPr lang="it-IT" dirty="0" err="1" smtClean="0"/>
              <a:t>demand</a:t>
            </a:r>
            <a:r>
              <a:rPr lang="it-IT" dirty="0" smtClean="0"/>
              <a:t> for </a:t>
            </a:r>
            <a:r>
              <a:rPr lang="it-IT" dirty="0" err="1" smtClean="0"/>
              <a:t>indipendence</a:t>
            </a:r>
            <a:r>
              <a:rPr lang="it-IT" dirty="0" smtClean="0"/>
              <a:t>, </a:t>
            </a:r>
            <a:r>
              <a:rPr lang="it-IT" dirty="0" err="1" smtClean="0"/>
              <a:t>drafitng</a:t>
            </a:r>
            <a:r>
              <a:rPr lang="it-IT" dirty="0" smtClean="0"/>
              <a:t> a </a:t>
            </a:r>
            <a:r>
              <a:rPr lang="it-IT" dirty="0" err="1" smtClean="0"/>
              <a:t>resolution</a:t>
            </a:r>
            <a:r>
              <a:rPr lang="it-IT" dirty="0" smtClean="0"/>
              <a:t> </a:t>
            </a:r>
            <a:r>
              <a:rPr lang="it-IT" dirty="0" err="1" smtClean="0"/>
              <a:t>calling</a:t>
            </a:r>
            <a:r>
              <a:rPr lang="it-IT" dirty="0" smtClean="0"/>
              <a:t> for the </a:t>
            </a:r>
            <a:r>
              <a:rPr lang="it-IT" dirty="0" err="1" smtClean="0"/>
              <a:t>British</a:t>
            </a:r>
            <a:r>
              <a:rPr lang="it-IT" dirty="0" smtClean="0"/>
              <a:t> to </a:t>
            </a:r>
            <a:r>
              <a:rPr lang="it-IT" b="1" dirty="0" smtClean="0"/>
              <a:t>QUIT INDIA</a:t>
            </a:r>
            <a:r>
              <a:rPr lang="it-IT" dirty="0" smtClean="0"/>
              <a:t>. </a:t>
            </a:r>
            <a:r>
              <a:rPr lang="it-IT" dirty="0" err="1" smtClean="0"/>
              <a:t>This</a:t>
            </a:r>
            <a:r>
              <a:rPr lang="it-IT" dirty="0" smtClean="0"/>
              <a:t> </a:t>
            </a:r>
            <a:r>
              <a:rPr lang="it-IT" dirty="0" err="1" smtClean="0"/>
              <a:t>was</a:t>
            </a:r>
            <a:r>
              <a:rPr lang="it-IT" dirty="0" smtClean="0"/>
              <a:t> </a:t>
            </a:r>
            <a:r>
              <a:rPr lang="it-IT" dirty="0" err="1" smtClean="0"/>
              <a:t>Gandhi’s</a:t>
            </a:r>
            <a:r>
              <a:rPr lang="it-IT" dirty="0" smtClean="0"/>
              <a:t> and the </a:t>
            </a:r>
            <a:r>
              <a:rPr lang="it-IT" dirty="0" err="1" smtClean="0"/>
              <a:t>Congress</a:t>
            </a:r>
            <a:r>
              <a:rPr lang="it-IT" dirty="0" smtClean="0"/>
              <a:t> </a:t>
            </a:r>
            <a:r>
              <a:rPr lang="it-IT" dirty="0" err="1" smtClean="0"/>
              <a:t>Party’s</a:t>
            </a:r>
            <a:r>
              <a:rPr lang="it-IT" dirty="0" smtClean="0"/>
              <a:t> </a:t>
            </a:r>
            <a:r>
              <a:rPr lang="it-IT" dirty="0" err="1" smtClean="0"/>
              <a:t>most</a:t>
            </a:r>
            <a:r>
              <a:rPr lang="it-IT" dirty="0" smtClean="0"/>
              <a:t> definitive </a:t>
            </a:r>
            <a:r>
              <a:rPr lang="it-IT" dirty="0" err="1" smtClean="0"/>
              <a:t>revolt</a:t>
            </a:r>
            <a:r>
              <a:rPr lang="it-IT" dirty="0" smtClean="0"/>
              <a:t> </a:t>
            </a:r>
            <a:r>
              <a:rPr lang="it-IT" dirty="0" err="1" smtClean="0"/>
              <a:t>aimed</a:t>
            </a:r>
            <a:r>
              <a:rPr lang="it-IT" dirty="0" smtClean="0"/>
              <a:t> </a:t>
            </a:r>
            <a:r>
              <a:rPr lang="it-IT" dirty="0" err="1" smtClean="0"/>
              <a:t>at</a:t>
            </a:r>
            <a:r>
              <a:rPr lang="it-IT" dirty="0" smtClean="0"/>
              <a:t> </a:t>
            </a:r>
            <a:r>
              <a:rPr lang="it-IT" dirty="0" err="1" smtClean="0"/>
              <a:t>securing</a:t>
            </a:r>
            <a:r>
              <a:rPr lang="it-IT" dirty="0" smtClean="0"/>
              <a:t> the </a:t>
            </a:r>
            <a:r>
              <a:rPr lang="it-IT" dirty="0" err="1" smtClean="0"/>
              <a:t>British</a:t>
            </a:r>
            <a:r>
              <a:rPr lang="it-IT" dirty="0" smtClean="0"/>
              <a:t> exit from India.</a:t>
            </a:r>
            <a:endParaRPr lang="it-IT" dirty="0"/>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3660" y="2004805"/>
            <a:ext cx="4469857" cy="31738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7815924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egnaposto contenut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3" name="CasellaDiTesto 2"/>
          <p:cNvSpPr txBox="1"/>
          <p:nvPr/>
        </p:nvSpPr>
        <p:spPr>
          <a:xfrm>
            <a:off x="695265" y="1473200"/>
            <a:ext cx="4999290" cy="4708981"/>
          </a:xfrm>
          <a:prstGeom prst="rect">
            <a:avLst/>
          </a:prstGeom>
          <a:noFill/>
        </p:spPr>
        <p:txBody>
          <a:bodyPr wrap="square" rtlCol="0">
            <a:spAutoFit/>
          </a:bodyPr>
          <a:lstStyle/>
          <a:p>
            <a:r>
              <a:rPr lang="it-IT" sz="2000" dirty="0" smtClean="0"/>
              <a:t>In 1947 </a:t>
            </a:r>
            <a:r>
              <a:rPr lang="it-IT" sz="2000" dirty="0" err="1" smtClean="0"/>
              <a:t>finally</a:t>
            </a:r>
            <a:r>
              <a:rPr lang="it-IT" sz="2000" dirty="0" smtClean="0"/>
              <a:t> Gandhi </a:t>
            </a:r>
            <a:r>
              <a:rPr lang="it-IT" sz="2000" dirty="0" err="1" smtClean="0"/>
              <a:t>sees</a:t>
            </a:r>
            <a:r>
              <a:rPr lang="it-IT" sz="2000" dirty="0" smtClean="0"/>
              <a:t> </a:t>
            </a:r>
            <a:r>
              <a:rPr lang="it-IT" sz="2000" dirty="0" err="1" smtClean="0"/>
              <a:t>independence</a:t>
            </a:r>
            <a:r>
              <a:rPr lang="it-IT" sz="2000" dirty="0" smtClean="0"/>
              <a:t> of India </a:t>
            </a:r>
            <a:r>
              <a:rPr lang="it-IT" sz="2000" dirty="0" err="1" smtClean="0"/>
              <a:t>but</a:t>
            </a:r>
            <a:r>
              <a:rPr lang="it-IT" sz="2000" dirty="0" smtClean="0"/>
              <a:t> Gandhi </a:t>
            </a:r>
            <a:r>
              <a:rPr lang="it-IT" sz="2000" dirty="0" err="1" smtClean="0"/>
              <a:t>lives</a:t>
            </a:r>
            <a:r>
              <a:rPr lang="it-IT" sz="2000" dirty="0" smtClean="0"/>
              <a:t> </a:t>
            </a:r>
            <a:r>
              <a:rPr lang="it-IT" sz="2000" dirty="0" err="1" smtClean="0"/>
              <a:t>this</a:t>
            </a:r>
            <a:r>
              <a:rPr lang="it-IT" sz="2000" dirty="0" smtClean="0"/>
              <a:t> </a:t>
            </a:r>
            <a:r>
              <a:rPr lang="it-IT" sz="2000" dirty="0" err="1" smtClean="0"/>
              <a:t>great</a:t>
            </a:r>
            <a:r>
              <a:rPr lang="it-IT" sz="2000" dirty="0" smtClean="0"/>
              <a:t> moment with </a:t>
            </a:r>
            <a:r>
              <a:rPr lang="it-IT" sz="2000" dirty="0" err="1" smtClean="0"/>
              <a:t>pain</a:t>
            </a:r>
            <a:r>
              <a:rPr lang="it-IT" sz="2000" dirty="0" smtClean="0"/>
              <a:t>. The </a:t>
            </a:r>
            <a:r>
              <a:rPr lang="it-IT" sz="2000" dirty="0" err="1" smtClean="0"/>
              <a:t>great</a:t>
            </a:r>
            <a:r>
              <a:rPr lang="it-IT" sz="2000" dirty="0" smtClean="0"/>
              <a:t> </a:t>
            </a:r>
            <a:r>
              <a:rPr lang="it-IT" sz="2000" dirty="0" err="1" smtClean="0"/>
              <a:t>Indian</a:t>
            </a:r>
            <a:r>
              <a:rPr lang="it-IT" sz="2000" dirty="0" smtClean="0"/>
              <a:t> </a:t>
            </a:r>
            <a:r>
              <a:rPr lang="it-IT" sz="2000" dirty="0" err="1" smtClean="0"/>
              <a:t>nation</a:t>
            </a:r>
            <a:r>
              <a:rPr lang="it-IT" sz="2000" dirty="0" smtClean="0"/>
              <a:t> </a:t>
            </a:r>
            <a:r>
              <a:rPr lang="it-IT" sz="2000" dirty="0" err="1" smtClean="0"/>
              <a:t>wasn’t</a:t>
            </a:r>
            <a:r>
              <a:rPr lang="it-IT" sz="2000" dirty="0" smtClean="0"/>
              <a:t> </a:t>
            </a:r>
            <a:r>
              <a:rPr lang="it-IT" sz="2000" dirty="0" err="1" smtClean="0"/>
              <a:t>born,free</a:t>
            </a:r>
            <a:r>
              <a:rPr lang="it-IT" sz="2000" dirty="0" smtClean="0"/>
              <a:t> and </a:t>
            </a:r>
            <a:r>
              <a:rPr lang="it-IT" sz="2000" dirty="0" err="1" smtClean="0"/>
              <a:t>tolerant</a:t>
            </a:r>
            <a:r>
              <a:rPr lang="it-IT" sz="2000" dirty="0" smtClean="0"/>
              <a:t>, </a:t>
            </a:r>
            <a:r>
              <a:rPr lang="it-IT" sz="2000" dirty="0" err="1" smtClean="0"/>
              <a:t>units</a:t>
            </a:r>
            <a:r>
              <a:rPr lang="it-IT" sz="2000" dirty="0" smtClean="0"/>
              <a:t> </a:t>
            </a:r>
            <a:r>
              <a:rPr lang="it-IT" sz="2000" dirty="0" err="1" smtClean="0"/>
              <a:t>above</a:t>
            </a:r>
            <a:r>
              <a:rPr lang="it-IT" sz="2000" dirty="0" smtClean="0"/>
              <a:t> caste and </a:t>
            </a:r>
            <a:r>
              <a:rPr lang="it-IT" sz="2000" dirty="0" err="1" smtClean="0"/>
              <a:t>religious</a:t>
            </a:r>
            <a:r>
              <a:rPr lang="it-IT" sz="2000" dirty="0" smtClean="0"/>
              <a:t> </a:t>
            </a:r>
            <a:r>
              <a:rPr lang="it-IT" sz="2000" dirty="0" err="1" smtClean="0"/>
              <a:t>differences</a:t>
            </a:r>
            <a:r>
              <a:rPr lang="it-IT" sz="2000" dirty="0" smtClean="0"/>
              <a:t>: </a:t>
            </a:r>
            <a:r>
              <a:rPr lang="it-IT" sz="2000" dirty="0" err="1" smtClean="0"/>
              <a:t>two</a:t>
            </a:r>
            <a:r>
              <a:rPr lang="it-IT" sz="2000" dirty="0" smtClean="0"/>
              <a:t> </a:t>
            </a:r>
            <a:r>
              <a:rPr lang="it-IT" sz="2000" dirty="0" err="1" smtClean="0"/>
              <a:t>states</a:t>
            </a:r>
            <a:r>
              <a:rPr lang="it-IT" sz="2000" dirty="0" smtClean="0"/>
              <a:t> </a:t>
            </a:r>
            <a:r>
              <a:rPr lang="it-IT" sz="2000" dirty="0" err="1" smtClean="0"/>
              <a:t>emerged</a:t>
            </a:r>
            <a:r>
              <a:rPr lang="it-IT" sz="2000" dirty="0" smtClean="0"/>
              <a:t> from the </a:t>
            </a:r>
            <a:r>
              <a:rPr lang="it-IT" sz="2000" dirty="0" err="1" smtClean="0"/>
              <a:t>tormented</a:t>
            </a:r>
            <a:r>
              <a:rPr lang="it-IT" sz="2000" dirty="0" smtClean="0"/>
              <a:t> </a:t>
            </a:r>
            <a:r>
              <a:rPr lang="it-IT" sz="2000" dirty="0" err="1" smtClean="0"/>
              <a:t>political</a:t>
            </a:r>
            <a:r>
              <a:rPr lang="it-IT" sz="2000" dirty="0" smtClean="0"/>
              <a:t> </a:t>
            </a:r>
            <a:r>
              <a:rPr lang="it-IT" sz="2000" dirty="0" err="1" smtClean="0"/>
              <a:t>negotiations</a:t>
            </a:r>
            <a:r>
              <a:rPr lang="it-IT" sz="2000" dirty="0" smtClean="0"/>
              <a:t> </a:t>
            </a:r>
            <a:r>
              <a:rPr lang="it-IT" sz="2000" dirty="0" err="1" smtClean="0"/>
              <a:t>which</a:t>
            </a:r>
            <a:r>
              <a:rPr lang="it-IT" sz="2000" dirty="0" smtClean="0"/>
              <a:t> </a:t>
            </a:r>
            <a:r>
              <a:rPr lang="it-IT" sz="2000" dirty="0" err="1" smtClean="0"/>
              <a:t>preceded</a:t>
            </a:r>
            <a:r>
              <a:rPr lang="it-IT" sz="2000" dirty="0" smtClean="0"/>
              <a:t> the 5th </a:t>
            </a:r>
            <a:r>
              <a:rPr lang="it-IT" sz="2000" dirty="0" err="1" smtClean="0"/>
              <a:t>august</a:t>
            </a:r>
            <a:r>
              <a:rPr lang="it-IT" sz="2000" dirty="0" smtClean="0"/>
              <a:t>, </a:t>
            </a:r>
            <a:r>
              <a:rPr lang="it-IT" sz="2000" b="1" dirty="0" smtClean="0"/>
              <a:t>INDIA</a:t>
            </a:r>
            <a:r>
              <a:rPr lang="it-IT" sz="2000" dirty="0" smtClean="0"/>
              <a:t> and </a:t>
            </a:r>
            <a:r>
              <a:rPr lang="it-IT" sz="2000" b="1" dirty="0" smtClean="0"/>
              <a:t>PAKISTAN</a:t>
            </a:r>
            <a:r>
              <a:rPr lang="it-IT" sz="2000" dirty="0" smtClean="0"/>
              <a:t> with the </a:t>
            </a:r>
            <a:r>
              <a:rPr lang="it-IT" sz="2000" dirty="0" err="1" smtClean="0"/>
              <a:t>creation</a:t>
            </a:r>
            <a:r>
              <a:rPr lang="it-IT" sz="2000" dirty="0" smtClean="0"/>
              <a:t> of </a:t>
            </a:r>
            <a:r>
              <a:rPr lang="it-IT" sz="2000" dirty="0" err="1" smtClean="0"/>
              <a:t>which</a:t>
            </a:r>
            <a:r>
              <a:rPr lang="it-IT" sz="2000" dirty="0" smtClean="0"/>
              <a:t> the </a:t>
            </a:r>
            <a:r>
              <a:rPr lang="it-IT" sz="2000" dirty="0" err="1" smtClean="0"/>
              <a:t>difference</a:t>
            </a:r>
            <a:r>
              <a:rPr lang="it-IT" sz="2000" dirty="0" smtClean="0"/>
              <a:t> </a:t>
            </a:r>
            <a:r>
              <a:rPr lang="it-IT" sz="2000" dirty="0" err="1" smtClean="0"/>
              <a:t>between</a:t>
            </a:r>
            <a:r>
              <a:rPr lang="it-IT" sz="2000" b="1" dirty="0" smtClean="0"/>
              <a:t> HINDU</a:t>
            </a:r>
            <a:r>
              <a:rPr lang="it-IT" sz="2000" dirty="0" smtClean="0"/>
              <a:t> and </a:t>
            </a:r>
            <a:r>
              <a:rPr lang="it-IT" sz="2000" b="1" dirty="0" smtClean="0"/>
              <a:t>MUSLIN</a:t>
            </a:r>
            <a:r>
              <a:rPr lang="it-IT" sz="2000" dirty="0" smtClean="0"/>
              <a:t> </a:t>
            </a:r>
            <a:r>
              <a:rPr lang="it-IT" sz="2000" dirty="0" err="1" smtClean="0"/>
              <a:t>has</a:t>
            </a:r>
            <a:r>
              <a:rPr lang="it-IT" sz="2000" dirty="0" smtClean="0"/>
              <a:t> </a:t>
            </a:r>
            <a:r>
              <a:rPr lang="it-IT" sz="2000" dirty="0" err="1" smtClean="0"/>
              <a:t>been</a:t>
            </a:r>
            <a:r>
              <a:rPr lang="it-IT" sz="2000" dirty="0" smtClean="0"/>
              <a:t> </a:t>
            </a:r>
            <a:r>
              <a:rPr lang="it-IT" sz="2000" dirty="0" err="1" smtClean="0"/>
              <a:t>sanctioned</a:t>
            </a:r>
            <a:r>
              <a:rPr lang="it-IT" sz="2000" dirty="0" smtClean="0"/>
              <a:t>. The </a:t>
            </a:r>
            <a:r>
              <a:rPr lang="it-IT" sz="2000" dirty="0" err="1" smtClean="0"/>
              <a:t>struggles</a:t>
            </a:r>
            <a:r>
              <a:rPr lang="it-IT" sz="2000" dirty="0" smtClean="0"/>
              <a:t> </a:t>
            </a:r>
            <a:r>
              <a:rPr lang="it-IT" sz="2000" dirty="0" err="1" smtClean="0"/>
              <a:t>that</a:t>
            </a:r>
            <a:r>
              <a:rPr lang="it-IT" sz="2000" dirty="0" smtClean="0"/>
              <a:t> </a:t>
            </a:r>
            <a:r>
              <a:rPr lang="it-IT" sz="2000" dirty="0" err="1" smtClean="0"/>
              <a:t>soon</a:t>
            </a:r>
            <a:r>
              <a:rPr lang="it-IT" sz="2000" dirty="0" smtClean="0"/>
              <a:t> </a:t>
            </a:r>
            <a:r>
              <a:rPr lang="it-IT" sz="2000" dirty="0" err="1" smtClean="0"/>
              <a:t>arose</a:t>
            </a:r>
            <a:r>
              <a:rPr lang="it-IT" sz="2000" dirty="0" smtClean="0"/>
              <a:t> </a:t>
            </a:r>
            <a:r>
              <a:rPr lang="it-IT" sz="2000" dirty="0" err="1" smtClean="0"/>
              <a:t>between</a:t>
            </a:r>
            <a:r>
              <a:rPr lang="it-IT" sz="2000" b="1" dirty="0" smtClean="0"/>
              <a:t> MUSLISMS </a:t>
            </a:r>
            <a:r>
              <a:rPr lang="it-IT" sz="2000" dirty="0" smtClean="0"/>
              <a:t>and</a:t>
            </a:r>
            <a:r>
              <a:rPr lang="it-IT" sz="2000" b="1" dirty="0" smtClean="0"/>
              <a:t> HINDUS </a:t>
            </a:r>
            <a:r>
              <a:rPr lang="it-IT" sz="2000" dirty="0" err="1" smtClean="0"/>
              <a:t>had</a:t>
            </a:r>
            <a:r>
              <a:rPr lang="it-IT" sz="2000" dirty="0" smtClean="0"/>
              <a:t> </a:t>
            </a:r>
            <a:r>
              <a:rPr lang="it-IT" sz="2000" dirty="0" err="1" smtClean="0"/>
              <a:t>him</a:t>
            </a:r>
            <a:r>
              <a:rPr lang="it-IT" sz="2000" dirty="0" smtClean="0"/>
              <a:t> </a:t>
            </a:r>
            <a:r>
              <a:rPr lang="it-IT" sz="2000" dirty="0" err="1" smtClean="0"/>
              <a:t>as</a:t>
            </a:r>
            <a:r>
              <a:rPr lang="it-IT" sz="2000" dirty="0" smtClean="0"/>
              <a:t> a peacemaker </a:t>
            </a:r>
            <a:r>
              <a:rPr lang="it-IT" sz="2000" dirty="0" err="1" smtClean="0"/>
              <a:t>but</a:t>
            </a:r>
            <a:r>
              <a:rPr lang="it-IT" sz="2000" dirty="0" smtClean="0"/>
              <a:t> </a:t>
            </a:r>
            <a:r>
              <a:rPr lang="it-IT" sz="2000" dirty="0" err="1" smtClean="0"/>
              <a:t>extremist</a:t>
            </a:r>
            <a:r>
              <a:rPr lang="it-IT" sz="2000" dirty="0" smtClean="0"/>
              <a:t> </a:t>
            </a:r>
            <a:r>
              <a:rPr lang="it-IT" sz="2000" dirty="0" err="1" smtClean="0"/>
              <a:t>elements</a:t>
            </a:r>
            <a:r>
              <a:rPr lang="it-IT" sz="2000" dirty="0" smtClean="0"/>
              <a:t> </a:t>
            </a:r>
            <a:r>
              <a:rPr lang="it-IT" sz="2000" dirty="0" err="1" smtClean="0"/>
              <a:t>there</a:t>
            </a:r>
            <a:r>
              <a:rPr lang="it-IT" sz="2000" dirty="0" smtClean="0"/>
              <a:t> </a:t>
            </a:r>
            <a:r>
              <a:rPr lang="it-IT" sz="2000" dirty="0" err="1" smtClean="0"/>
              <a:t>were</a:t>
            </a:r>
            <a:r>
              <a:rPr lang="it-IT" sz="2000" dirty="0" smtClean="0"/>
              <a:t> a part of a plot </a:t>
            </a:r>
            <a:r>
              <a:rPr lang="it-IT" sz="2000" dirty="0" err="1" smtClean="0"/>
              <a:t>against</a:t>
            </a:r>
            <a:r>
              <a:rPr lang="it-IT" sz="2000" dirty="0" smtClean="0"/>
              <a:t> the </a:t>
            </a:r>
            <a:r>
              <a:rPr lang="it-IT" sz="2000" dirty="0" err="1" smtClean="0"/>
              <a:t>same</a:t>
            </a:r>
            <a:r>
              <a:rPr lang="it-IT" sz="2000" dirty="0" smtClean="0"/>
              <a:t> </a:t>
            </a:r>
            <a:r>
              <a:rPr lang="it-IT" sz="2000" b="1" dirty="0" smtClean="0"/>
              <a:t>GHANDI</a:t>
            </a:r>
            <a:r>
              <a:rPr lang="it-IT" sz="2000" dirty="0" smtClean="0"/>
              <a:t> </a:t>
            </a:r>
            <a:r>
              <a:rPr lang="it-IT" sz="2000" dirty="0" err="1" smtClean="0"/>
              <a:t>who</a:t>
            </a:r>
            <a:r>
              <a:rPr lang="it-IT" sz="2000" dirty="0" smtClean="0"/>
              <a:t> </a:t>
            </a:r>
            <a:r>
              <a:rPr lang="it-IT" sz="2000" dirty="0" err="1" smtClean="0"/>
              <a:t>was</a:t>
            </a:r>
            <a:r>
              <a:rPr lang="it-IT" sz="2000" dirty="0" smtClean="0"/>
              <a:t> </a:t>
            </a:r>
            <a:r>
              <a:rPr lang="it-IT" sz="2000" dirty="0" err="1" smtClean="0"/>
              <a:t>killed</a:t>
            </a:r>
            <a:r>
              <a:rPr lang="it-IT" sz="2000" dirty="0" smtClean="0"/>
              <a:t> in revolver by an </a:t>
            </a:r>
            <a:r>
              <a:rPr lang="it-IT" sz="2000" dirty="0" err="1" smtClean="0"/>
              <a:t>orthodox</a:t>
            </a:r>
            <a:r>
              <a:rPr lang="it-IT" sz="2000" dirty="0" smtClean="0"/>
              <a:t> hindu </a:t>
            </a:r>
            <a:r>
              <a:rPr lang="it-IT" sz="2000" dirty="0" err="1" smtClean="0"/>
              <a:t>fanatic</a:t>
            </a:r>
            <a:endParaRPr lang="it-IT" sz="2000" dirty="0"/>
          </a:p>
        </p:txBody>
      </p:sp>
      <p:sp>
        <p:nvSpPr>
          <p:cNvPr id="4" name="CasellaDiTesto 3"/>
          <p:cNvSpPr txBox="1"/>
          <p:nvPr/>
        </p:nvSpPr>
        <p:spPr>
          <a:xfrm>
            <a:off x="640934" y="259716"/>
            <a:ext cx="12117936" cy="707886"/>
          </a:xfrm>
          <a:prstGeom prst="rect">
            <a:avLst/>
          </a:prstGeom>
          <a:noFill/>
        </p:spPr>
        <p:txBody>
          <a:bodyPr wrap="square" rtlCol="0">
            <a:spAutoFit/>
          </a:bodyPr>
          <a:lstStyle/>
          <a:p>
            <a:r>
              <a:rPr lang="it-IT" sz="4000" dirty="0" smtClean="0">
                <a:effectLst>
                  <a:glow rad="63500">
                    <a:schemeClr val="accent2">
                      <a:satMod val="175000"/>
                      <a:alpha val="40000"/>
                    </a:schemeClr>
                  </a:glow>
                </a:effectLst>
              </a:rPr>
              <a:t>INDIA’S INDEPENDENCE</a:t>
            </a:r>
            <a:endParaRPr lang="it-IT" sz="4000" dirty="0">
              <a:effectLst>
                <a:glow rad="63500">
                  <a:schemeClr val="accent2">
                    <a:satMod val="175000"/>
                    <a:alpha val="40000"/>
                  </a:schemeClr>
                </a:glow>
              </a:effectLst>
            </a:endParaRPr>
          </a:p>
        </p:txBody>
      </p:sp>
      <p:sp>
        <p:nvSpPr>
          <p:cNvPr id="5" name="AutoShape 2" descr="Risultato immagine per CONGRESS POLICTS"/>
          <p:cNvSpPr>
            <a:spLocks noChangeAspect="1" noChangeArrowheads="1"/>
          </p:cNvSpPr>
          <p:nvPr/>
        </p:nvSpPr>
        <p:spPr bwMode="auto">
          <a:xfrm>
            <a:off x="63500" y="-136525"/>
            <a:ext cx="2847975" cy="16097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4061" y="967602"/>
            <a:ext cx="3066280" cy="446753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6499030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egnaposto contenut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4" name="CasellaDiTesto 3"/>
          <p:cNvSpPr txBox="1"/>
          <p:nvPr/>
        </p:nvSpPr>
        <p:spPr>
          <a:xfrm>
            <a:off x="246403" y="453634"/>
            <a:ext cx="11699193" cy="707886"/>
          </a:xfrm>
          <a:prstGeom prst="rect">
            <a:avLst/>
          </a:prstGeom>
          <a:noFill/>
        </p:spPr>
        <p:txBody>
          <a:bodyPr wrap="square" rtlCol="0">
            <a:spAutoFit/>
          </a:bodyPr>
          <a:lstStyle/>
          <a:p>
            <a:r>
              <a:rPr lang="it-IT" sz="4000" dirty="0" smtClean="0">
                <a:ln w="0"/>
                <a:solidFill>
                  <a:schemeClr val="accent1"/>
                </a:solidFill>
                <a:effectLst>
                  <a:outerShdw blurRad="38100" dist="25400" dir="5400000" algn="ctr" rotWithShape="0">
                    <a:srgbClr val="6E747A">
                      <a:alpha val="43000"/>
                    </a:srgbClr>
                  </a:outerShdw>
                </a:effectLst>
              </a:rPr>
              <a:t>                                 GHANDI HAS ISPIRED</a:t>
            </a:r>
            <a:endParaRPr lang="it-IT" sz="4000" dirty="0">
              <a:ln w="0"/>
              <a:solidFill>
                <a:schemeClr val="accent1"/>
              </a:solidFill>
              <a:effectLst>
                <a:outerShdw blurRad="38100" dist="25400" dir="5400000" algn="ctr" rotWithShape="0">
                  <a:srgbClr val="6E747A">
                    <a:alpha val="43000"/>
                  </a:srgbClr>
                </a:outerShdw>
              </a:effectLst>
            </a:endParaRPr>
          </a:p>
        </p:txBody>
      </p:sp>
      <p:sp>
        <p:nvSpPr>
          <p:cNvPr id="5" name="Rettangolo arrotondato 4"/>
          <p:cNvSpPr/>
          <p:nvPr/>
        </p:nvSpPr>
        <p:spPr>
          <a:xfrm>
            <a:off x="1418602" y="247828"/>
            <a:ext cx="9494377" cy="11194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 name="Connettore 7 6"/>
          <p:cNvCxnSpPr/>
          <p:nvPr/>
        </p:nvCxnSpPr>
        <p:spPr>
          <a:xfrm rot="5400000">
            <a:off x="2320183" y="1568154"/>
            <a:ext cx="769122" cy="623843"/>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nettore 7 8"/>
          <p:cNvCxnSpPr/>
          <p:nvPr/>
        </p:nvCxnSpPr>
        <p:spPr>
          <a:xfrm rot="16200000" flipH="1">
            <a:off x="8981630" y="1786070"/>
            <a:ext cx="1102407" cy="880217"/>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529839" y="2418460"/>
            <a:ext cx="6195701" cy="369332"/>
          </a:xfrm>
          <a:prstGeom prst="rect">
            <a:avLst/>
          </a:prstGeom>
          <a:noFill/>
        </p:spPr>
        <p:txBody>
          <a:bodyPr wrap="square" rtlCol="0">
            <a:spAutoFit/>
          </a:bodyPr>
          <a:lstStyle/>
          <a:p>
            <a:r>
              <a:rPr lang="it-IT" b="1" dirty="0" smtClean="0"/>
              <a:t>MARTIN LUTHER KING</a:t>
            </a:r>
            <a:endParaRPr lang="it-IT" b="1" dirty="0"/>
          </a:p>
        </p:txBody>
      </p:sp>
      <p:sp>
        <p:nvSpPr>
          <p:cNvPr id="11" name="CasellaDiTesto 10"/>
          <p:cNvSpPr txBox="1"/>
          <p:nvPr/>
        </p:nvSpPr>
        <p:spPr>
          <a:xfrm>
            <a:off x="7984620" y="2956845"/>
            <a:ext cx="3731664" cy="369332"/>
          </a:xfrm>
          <a:prstGeom prst="rect">
            <a:avLst/>
          </a:prstGeom>
          <a:noFill/>
        </p:spPr>
        <p:txBody>
          <a:bodyPr wrap="square" rtlCol="0">
            <a:spAutoFit/>
          </a:bodyPr>
          <a:lstStyle/>
          <a:p>
            <a:r>
              <a:rPr lang="it-IT" b="1" dirty="0" smtClean="0"/>
              <a:t>NELSON MANDELA</a:t>
            </a:r>
            <a:endParaRPr lang="it-IT" b="1" dirty="0"/>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066" y="3141511"/>
            <a:ext cx="2300600" cy="3450900"/>
          </a:xfrm>
          <a:prstGeom prst="rect">
            <a:avLst/>
          </a:prstGeom>
        </p:spPr>
      </p:pic>
      <p:pic>
        <p:nvPicPr>
          <p:cNvPr id="13" name="Immagin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4620" y="3617886"/>
            <a:ext cx="2532405" cy="3007231"/>
          </a:xfrm>
          <a:prstGeom prst="rect">
            <a:avLst/>
          </a:prstGeom>
        </p:spPr>
      </p:pic>
    </p:spTree>
    <p:extLst>
      <p:ext uri="{BB962C8B-B14F-4D97-AF65-F5344CB8AC3E}">
        <p14:creationId xmlns:p14="http://schemas.microsoft.com/office/powerpoint/2010/main" val="21825663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testo 2"/>
          <p:cNvSpPr>
            <a:spLocks noGrp="1"/>
          </p:cNvSpPr>
          <p:nvPr>
            <p:ph type="body" idx="1"/>
          </p:nvPr>
        </p:nvSpPr>
        <p:spPr/>
        <p:txBody>
          <a:bodyPr/>
          <a:lstStyle/>
          <a:p>
            <a:endParaRPr lang="it-IT"/>
          </a:p>
        </p:txBody>
      </p:sp>
      <p:sp>
        <p:nvSpPr>
          <p:cNvPr id="5" name="Segnaposto testo 4"/>
          <p:cNvSpPr>
            <a:spLocks noGrp="1"/>
          </p:cNvSpPr>
          <p:nvPr>
            <p:ph type="body" sz="quarter" idx="3"/>
          </p:nvPr>
        </p:nvSpPr>
        <p:spPr/>
        <p:txBody>
          <a:bodyPr/>
          <a:lstStyle/>
          <a:p>
            <a:endParaRPr lang="it-IT"/>
          </a:p>
        </p:txBody>
      </p:sp>
      <p:sp>
        <p:nvSpPr>
          <p:cNvPr id="6" name="Segnaposto contenuto 5"/>
          <p:cNvSpPr>
            <a:spLocks noGrp="1"/>
          </p:cNvSpPr>
          <p:nvPr>
            <p:ph sz="quarter" idx="4"/>
          </p:nvPr>
        </p:nvSpPr>
        <p:spPr/>
        <p:txBody>
          <a:bodyPr/>
          <a:lstStyle/>
          <a:p>
            <a:endParaRPr lang="it-IT"/>
          </a:p>
        </p:txBody>
      </p:sp>
      <p:pic>
        <p:nvPicPr>
          <p:cNvPr id="7" name="Segnaposto contenuto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Ovale 8"/>
          <p:cNvSpPr/>
          <p:nvPr/>
        </p:nvSpPr>
        <p:spPr>
          <a:xfrm>
            <a:off x="2734654" y="365125"/>
            <a:ext cx="6443529" cy="11816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FF0000"/>
                </a:solidFill>
              </a:rPr>
              <a:t>GANDHI’S THINKING IS BASED ON THREE FUNDAMENTAL POINTS</a:t>
            </a:r>
            <a:endParaRPr lang="it-IT" dirty="0">
              <a:solidFill>
                <a:srgbClr val="FF0000"/>
              </a:solidFill>
            </a:endParaRPr>
          </a:p>
        </p:txBody>
      </p:sp>
      <p:cxnSp>
        <p:nvCxnSpPr>
          <p:cNvPr id="11" name="Connettore 7 10"/>
          <p:cNvCxnSpPr/>
          <p:nvPr/>
        </p:nvCxnSpPr>
        <p:spPr>
          <a:xfrm rot="5400000">
            <a:off x="1717706" y="1452785"/>
            <a:ext cx="863125" cy="709301"/>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ttore 7 12"/>
          <p:cNvCxnSpPr/>
          <p:nvPr/>
        </p:nvCxnSpPr>
        <p:spPr>
          <a:xfrm rot="5400000">
            <a:off x="5570182" y="2218094"/>
            <a:ext cx="1129424" cy="74612"/>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ttore 7 14"/>
          <p:cNvCxnSpPr/>
          <p:nvPr/>
        </p:nvCxnSpPr>
        <p:spPr>
          <a:xfrm rot="16200000" flipH="1">
            <a:off x="9031581" y="1339765"/>
            <a:ext cx="899956" cy="606752"/>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Nastro perforato 15"/>
          <p:cNvSpPr/>
          <p:nvPr/>
        </p:nvSpPr>
        <p:spPr>
          <a:xfrm>
            <a:off x="243555" y="2625004"/>
            <a:ext cx="3811425" cy="1649339"/>
          </a:xfrm>
          <a:prstGeom prst="flowChartPunchedTap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p:cNvSpPr txBox="1"/>
          <p:nvPr/>
        </p:nvSpPr>
        <p:spPr>
          <a:xfrm>
            <a:off x="358924" y="3302018"/>
            <a:ext cx="3580688" cy="369332"/>
          </a:xfrm>
          <a:prstGeom prst="rect">
            <a:avLst/>
          </a:prstGeom>
          <a:noFill/>
        </p:spPr>
        <p:txBody>
          <a:bodyPr wrap="square" rtlCol="0">
            <a:spAutoFit/>
          </a:bodyPr>
          <a:lstStyle/>
          <a:p>
            <a:r>
              <a:rPr lang="it-IT" dirty="0" smtClean="0">
                <a:solidFill>
                  <a:srgbClr val="002060"/>
                </a:solidFill>
              </a:rPr>
              <a:t>SELF-DETERMINACION OF PEOPLES</a:t>
            </a:r>
            <a:endParaRPr lang="it-IT" dirty="0">
              <a:solidFill>
                <a:srgbClr val="002060"/>
              </a:solidFill>
            </a:endParaRPr>
          </a:p>
        </p:txBody>
      </p:sp>
      <p:sp>
        <p:nvSpPr>
          <p:cNvPr id="18" name="Connettore pagina esterna 17"/>
          <p:cNvSpPr/>
          <p:nvPr/>
        </p:nvSpPr>
        <p:spPr>
          <a:xfrm>
            <a:off x="5050564" y="2743200"/>
            <a:ext cx="2264636" cy="1786071"/>
          </a:xfrm>
          <a:prstGeom prst="flowChartOffpage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CasellaDiTesto 18"/>
          <p:cNvSpPr txBox="1"/>
          <p:nvPr/>
        </p:nvSpPr>
        <p:spPr>
          <a:xfrm>
            <a:off x="5409488" y="3319462"/>
            <a:ext cx="2820113" cy="369332"/>
          </a:xfrm>
          <a:prstGeom prst="rect">
            <a:avLst/>
          </a:prstGeom>
          <a:noFill/>
        </p:spPr>
        <p:txBody>
          <a:bodyPr wrap="square" rtlCol="0">
            <a:spAutoFit/>
          </a:bodyPr>
          <a:lstStyle/>
          <a:p>
            <a:r>
              <a:rPr lang="it-IT" dirty="0" smtClean="0">
                <a:solidFill>
                  <a:srgbClr val="C00000"/>
                </a:solidFill>
              </a:rPr>
              <a:t>NON-VIOLENCE</a:t>
            </a:r>
            <a:endParaRPr lang="it-IT" dirty="0">
              <a:solidFill>
                <a:srgbClr val="C00000"/>
              </a:solidFill>
            </a:endParaRPr>
          </a:p>
        </p:txBody>
      </p:sp>
      <p:sp>
        <p:nvSpPr>
          <p:cNvPr id="20" name="Documento 19"/>
          <p:cNvSpPr/>
          <p:nvPr/>
        </p:nvSpPr>
        <p:spPr>
          <a:xfrm>
            <a:off x="9178183" y="2648974"/>
            <a:ext cx="2777383" cy="1847897"/>
          </a:xfrm>
          <a:prstGeom prst="flowChartDocumen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CasellaDiTesto 20"/>
          <p:cNvSpPr txBox="1"/>
          <p:nvPr/>
        </p:nvSpPr>
        <p:spPr>
          <a:xfrm>
            <a:off x="9512538" y="3302018"/>
            <a:ext cx="2698333" cy="369332"/>
          </a:xfrm>
          <a:prstGeom prst="rect">
            <a:avLst/>
          </a:prstGeom>
          <a:noFill/>
        </p:spPr>
        <p:txBody>
          <a:bodyPr wrap="square" rtlCol="0">
            <a:spAutoFit/>
          </a:bodyPr>
          <a:lstStyle/>
          <a:p>
            <a:r>
              <a:rPr lang="it-IT" dirty="0" smtClean="0">
                <a:solidFill>
                  <a:srgbClr val="00B050"/>
                </a:solidFill>
              </a:rPr>
              <a:t>RELIGIOUS TOLERANCE</a:t>
            </a:r>
            <a:endParaRPr lang="it-IT" dirty="0">
              <a:solidFill>
                <a:srgbClr val="00B050"/>
              </a:solidFill>
            </a:endParaRPr>
          </a:p>
        </p:txBody>
      </p:sp>
    </p:spTree>
    <p:extLst>
      <p:ext uri="{BB962C8B-B14F-4D97-AF65-F5344CB8AC3E}">
        <p14:creationId xmlns:p14="http://schemas.microsoft.com/office/powerpoint/2010/main" val="29509275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dirty="0"/>
          </a:p>
        </p:txBody>
      </p:sp>
      <p:sp>
        <p:nvSpPr>
          <p:cNvPr id="3" name="Sottotitolo 2"/>
          <p:cNvSpPr>
            <a:spLocks noGrp="1"/>
          </p:cNvSpPr>
          <p:nvPr>
            <p:ph type="subTitle" idx="1"/>
          </p:nvPr>
        </p:nvSpPr>
        <p:spPr/>
        <p:txBody>
          <a:bodyPr/>
          <a:lstStyle/>
          <a:p>
            <a:endParaRPr lang="it-IT"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CasellaDiTesto 6"/>
          <p:cNvSpPr txBox="1"/>
          <p:nvPr/>
        </p:nvSpPr>
        <p:spPr>
          <a:xfrm>
            <a:off x="2492523" y="1893878"/>
            <a:ext cx="4666004" cy="3416320"/>
          </a:xfrm>
          <a:prstGeom prst="rect">
            <a:avLst/>
          </a:prstGeom>
          <a:noFill/>
        </p:spPr>
        <p:txBody>
          <a:bodyPr wrap="square" rtlCol="0">
            <a:spAutoFit/>
          </a:bodyPr>
          <a:lstStyle/>
          <a:p>
            <a:r>
              <a:rPr lang="it-IT" sz="3600" dirty="0" err="1" smtClean="0">
                <a:solidFill>
                  <a:srgbClr val="000000"/>
                </a:solidFill>
              </a:rPr>
              <a:t>Mohandas</a:t>
            </a:r>
            <a:r>
              <a:rPr lang="it-IT" sz="3600" dirty="0" smtClean="0">
                <a:solidFill>
                  <a:srgbClr val="000000"/>
                </a:solidFill>
              </a:rPr>
              <a:t> </a:t>
            </a:r>
            <a:r>
              <a:rPr lang="it-IT" sz="3600" dirty="0" err="1" smtClean="0">
                <a:solidFill>
                  <a:srgbClr val="000000"/>
                </a:solidFill>
              </a:rPr>
              <a:t>Karamchad</a:t>
            </a:r>
            <a:r>
              <a:rPr lang="it-IT" sz="3600" dirty="0" smtClean="0">
                <a:solidFill>
                  <a:srgbClr val="000000"/>
                </a:solidFill>
              </a:rPr>
              <a:t> </a:t>
            </a:r>
            <a:r>
              <a:rPr lang="it-IT" sz="3600" b="1" dirty="0" smtClean="0">
                <a:solidFill>
                  <a:srgbClr val="000000"/>
                </a:solidFill>
              </a:rPr>
              <a:t>Gandhi</a:t>
            </a:r>
            <a:r>
              <a:rPr lang="it-IT" sz="3600" dirty="0" smtClean="0">
                <a:solidFill>
                  <a:srgbClr val="000000"/>
                </a:solidFill>
              </a:rPr>
              <a:t> </a:t>
            </a:r>
            <a:r>
              <a:rPr lang="it-IT" sz="3600" dirty="0" err="1" smtClean="0">
                <a:solidFill>
                  <a:srgbClr val="000000"/>
                </a:solidFill>
              </a:rPr>
              <a:t>was</a:t>
            </a:r>
            <a:r>
              <a:rPr lang="it-IT" sz="3600" dirty="0" smtClean="0">
                <a:solidFill>
                  <a:srgbClr val="000000"/>
                </a:solidFill>
              </a:rPr>
              <a:t> </a:t>
            </a:r>
            <a:r>
              <a:rPr lang="it-IT" sz="3600" dirty="0" err="1" smtClean="0">
                <a:solidFill>
                  <a:srgbClr val="000000"/>
                </a:solidFill>
              </a:rPr>
              <a:t>born</a:t>
            </a:r>
            <a:r>
              <a:rPr lang="it-IT" sz="3600" dirty="0" smtClean="0">
                <a:solidFill>
                  <a:srgbClr val="000000"/>
                </a:solidFill>
              </a:rPr>
              <a:t> on 2 </a:t>
            </a:r>
            <a:r>
              <a:rPr lang="it-IT" sz="3600" dirty="0" err="1" smtClean="0">
                <a:solidFill>
                  <a:srgbClr val="000000"/>
                </a:solidFill>
              </a:rPr>
              <a:t>october</a:t>
            </a:r>
            <a:r>
              <a:rPr lang="it-IT" sz="3600" dirty="0" smtClean="0">
                <a:solidFill>
                  <a:srgbClr val="000000"/>
                </a:solidFill>
              </a:rPr>
              <a:t> 1869 in </a:t>
            </a:r>
            <a:r>
              <a:rPr lang="it-IT" sz="3600" dirty="0" err="1" smtClean="0">
                <a:solidFill>
                  <a:srgbClr val="000000"/>
                </a:solidFill>
              </a:rPr>
              <a:t>Porbandal</a:t>
            </a:r>
            <a:r>
              <a:rPr lang="it-IT" sz="3600" dirty="0" smtClean="0">
                <a:solidFill>
                  <a:srgbClr val="000000"/>
                </a:solidFill>
              </a:rPr>
              <a:t>, a </a:t>
            </a:r>
            <a:r>
              <a:rPr lang="it-IT" sz="3600" dirty="0" err="1" smtClean="0">
                <a:solidFill>
                  <a:srgbClr val="000000"/>
                </a:solidFill>
              </a:rPr>
              <a:t>coastal</a:t>
            </a:r>
            <a:r>
              <a:rPr lang="it-IT" sz="3600" dirty="0" smtClean="0">
                <a:solidFill>
                  <a:srgbClr val="000000"/>
                </a:solidFill>
              </a:rPr>
              <a:t> </a:t>
            </a:r>
            <a:r>
              <a:rPr lang="it-IT" sz="3600" dirty="0" err="1" smtClean="0">
                <a:solidFill>
                  <a:srgbClr val="000000"/>
                </a:solidFill>
              </a:rPr>
              <a:t>town</a:t>
            </a:r>
            <a:r>
              <a:rPr lang="it-IT" sz="3600" dirty="0" smtClean="0">
                <a:solidFill>
                  <a:srgbClr val="000000"/>
                </a:solidFill>
              </a:rPr>
              <a:t> in the state of </a:t>
            </a:r>
            <a:r>
              <a:rPr lang="it-IT" sz="3600" dirty="0" err="1" smtClean="0">
                <a:solidFill>
                  <a:srgbClr val="000000"/>
                </a:solidFill>
              </a:rPr>
              <a:t>Gujarat</a:t>
            </a:r>
            <a:r>
              <a:rPr lang="it-IT" sz="3600" dirty="0" err="1">
                <a:solidFill>
                  <a:srgbClr val="000000"/>
                </a:solidFill>
              </a:rPr>
              <a:t>,</a:t>
            </a:r>
            <a:r>
              <a:rPr lang="it-IT" sz="3600" dirty="0" err="1" smtClean="0">
                <a:solidFill>
                  <a:srgbClr val="000000"/>
                </a:solidFill>
              </a:rPr>
              <a:t>in</a:t>
            </a:r>
            <a:r>
              <a:rPr lang="it-IT" sz="3600" dirty="0" smtClean="0">
                <a:solidFill>
                  <a:srgbClr val="000000"/>
                </a:solidFill>
              </a:rPr>
              <a:t> </a:t>
            </a:r>
            <a:r>
              <a:rPr lang="it-IT" sz="3600" b="1" dirty="0" smtClean="0">
                <a:solidFill>
                  <a:srgbClr val="000000"/>
                </a:solidFill>
              </a:rPr>
              <a:t>India</a:t>
            </a:r>
            <a:endParaRPr lang="it-IT" sz="3600" b="1" dirty="0">
              <a:solidFill>
                <a:srgbClr val="000000"/>
              </a:solidFill>
            </a:endParaRPr>
          </a:p>
        </p:txBody>
      </p:sp>
      <p:pic>
        <p:nvPicPr>
          <p:cNvPr id="8" name="Immagine 7"/>
          <p:cNvPicPr>
            <a:picLocks noChangeAspect="1"/>
          </p:cNvPicPr>
          <p:nvPr/>
        </p:nvPicPr>
        <p:blipFill rotWithShape="1">
          <a:blip r:embed="rId3">
            <a:extLst>
              <a:ext uri="{28A0092B-C50C-407E-A947-70E740481C1C}">
                <a14:useLocalDpi xmlns:a14="http://schemas.microsoft.com/office/drawing/2010/main" val="0"/>
              </a:ext>
            </a:extLst>
          </a:blip>
          <a:srcRect l="30487" t="24035" r="28720" b="6398"/>
          <a:stretch/>
        </p:blipFill>
        <p:spPr>
          <a:xfrm>
            <a:off x="8682527" y="572687"/>
            <a:ext cx="2828658" cy="34869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CasellaDiTesto 3"/>
          <p:cNvSpPr txBox="1"/>
          <p:nvPr/>
        </p:nvSpPr>
        <p:spPr>
          <a:xfrm>
            <a:off x="2644924" y="341773"/>
            <a:ext cx="6591656" cy="707886"/>
          </a:xfrm>
          <a:prstGeom prst="rect">
            <a:avLst/>
          </a:prstGeom>
          <a:noFill/>
        </p:spPr>
        <p:txBody>
          <a:bodyPr wrap="square" rtlCol="0">
            <a:spAutoFit/>
          </a:bodyPr>
          <a:lstStyle/>
          <a:p>
            <a:r>
              <a:rPr lang="it-IT" sz="4000" b="1" dirty="0" smtClean="0">
                <a:ln w="22225">
                  <a:solidFill>
                    <a:schemeClr val="accent2"/>
                  </a:solidFill>
                  <a:prstDash val="solid"/>
                </a:ln>
                <a:solidFill>
                  <a:schemeClr val="accent2">
                    <a:lumMod val="40000"/>
                    <a:lumOff val="60000"/>
                  </a:schemeClr>
                </a:solidFill>
              </a:rPr>
              <a:t>GANDHI</a:t>
            </a:r>
            <a:endParaRPr lang="it-IT" sz="40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2966289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testo 2"/>
          <p:cNvSpPr>
            <a:spLocks noGrp="1"/>
          </p:cNvSpPr>
          <p:nvPr>
            <p:ph type="body" idx="1"/>
          </p:nvPr>
        </p:nvSpPr>
        <p:spPr/>
        <p:txBody>
          <a:bodyPr/>
          <a:lstStyle/>
          <a:p>
            <a:endParaRPr lang="it-IT"/>
          </a:p>
        </p:txBody>
      </p:sp>
      <p:sp>
        <p:nvSpPr>
          <p:cNvPr id="5" name="Segnaposto testo 4"/>
          <p:cNvSpPr>
            <a:spLocks noGrp="1"/>
          </p:cNvSpPr>
          <p:nvPr>
            <p:ph type="body" sz="quarter" idx="3"/>
          </p:nvPr>
        </p:nvSpPr>
        <p:spPr/>
        <p:txBody>
          <a:bodyPr/>
          <a:lstStyle/>
          <a:p>
            <a:endParaRPr lang="it-IT"/>
          </a:p>
        </p:txBody>
      </p:sp>
      <p:sp>
        <p:nvSpPr>
          <p:cNvPr id="6" name="Segnaposto contenuto 5"/>
          <p:cNvSpPr>
            <a:spLocks noGrp="1"/>
          </p:cNvSpPr>
          <p:nvPr>
            <p:ph sz="quarter" idx="4"/>
          </p:nvPr>
        </p:nvSpPr>
        <p:spPr/>
        <p:txBody>
          <a:bodyPr/>
          <a:lstStyle/>
          <a:p>
            <a:endParaRPr lang="it-IT"/>
          </a:p>
        </p:txBody>
      </p:sp>
      <p:pic>
        <p:nvPicPr>
          <p:cNvPr id="7" name="Segnaposto contenuto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588" y="0"/>
            <a:ext cx="12192000" cy="6858000"/>
          </a:xfrm>
          <a:prstGeom prst="rect">
            <a:avLst/>
          </a:prstGeom>
        </p:spPr>
      </p:pic>
      <p:sp>
        <p:nvSpPr>
          <p:cNvPr id="8" name="CasellaDiTesto 7"/>
          <p:cNvSpPr txBox="1"/>
          <p:nvPr/>
        </p:nvSpPr>
        <p:spPr>
          <a:xfrm>
            <a:off x="0" y="677228"/>
            <a:ext cx="9829800" cy="369332"/>
          </a:xfrm>
          <a:prstGeom prst="rect">
            <a:avLst/>
          </a:prstGeom>
          <a:noFill/>
        </p:spPr>
        <p:txBody>
          <a:bodyPr wrap="square" rtlCol="0">
            <a:spAutoFit/>
          </a:bodyPr>
          <a:lstStyle/>
          <a:p>
            <a:r>
              <a:rPr lang="it-IT" dirty="0" smtClean="0"/>
              <a:t>    SELFDETERMINATION OF </a:t>
            </a:r>
            <a:r>
              <a:rPr lang="it-IT" dirty="0" smtClean="0">
                <a:solidFill>
                  <a:srgbClr val="002060"/>
                </a:solidFill>
              </a:rPr>
              <a:t>PEOPLES </a:t>
            </a:r>
            <a:endParaRPr lang="it-IT" dirty="0">
              <a:solidFill>
                <a:srgbClr val="002060"/>
              </a:solidFill>
            </a:endParaRPr>
          </a:p>
        </p:txBody>
      </p:sp>
      <p:sp>
        <p:nvSpPr>
          <p:cNvPr id="9" name="Nastro perforato 8"/>
          <p:cNvSpPr/>
          <p:nvPr/>
        </p:nvSpPr>
        <p:spPr>
          <a:xfrm>
            <a:off x="114300" y="365125"/>
            <a:ext cx="3657600" cy="1034684"/>
          </a:xfrm>
          <a:prstGeom prst="flowChartPunchedTap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onnettore pagina esterna 9"/>
          <p:cNvSpPr/>
          <p:nvPr/>
        </p:nvSpPr>
        <p:spPr>
          <a:xfrm>
            <a:off x="9247248" y="2093120"/>
            <a:ext cx="2242039" cy="1582066"/>
          </a:xfrm>
          <a:prstGeom prst="flowChartOffpage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Documento 10"/>
          <p:cNvSpPr/>
          <p:nvPr/>
        </p:nvSpPr>
        <p:spPr>
          <a:xfrm>
            <a:off x="360485" y="4347369"/>
            <a:ext cx="2646484" cy="2229277"/>
          </a:xfrm>
          <a:prstGeom prst="flowChartDocumen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3" name="Connettore 2 12"/>
          <p:cNvCxnSpPr/>
          <p:nvPr/>
        </p:nvCxnSpPr>
        <p:spPr>
          <a:xfrm>
            <a:off x="3921369" y="967154"/>
            <a:ext cx="37806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CasellaDiTesto 14"/>
          <p:cNvSpPr txBox="1"/>
          <p:nvPr/>
        </p:nvSpPr>
        <p:spPr>
          <a:xfrm>
            <a:off x="9645162" y="2505075"/>
            <a:ext cx="1186961" cy="646331"/>
          </a:xfrm>
          <a:prstGeom prst="rect">
            <a:avLst/>
          </a:prstGeom>
          <a:noFill/>
        </p:spPr>
        <p:txBody>
          <a:bodyPr wrap="square" rtlCol="0">
            <a:spAutoFit/>
          </a:bodyPr>
          <a:lstStyle/>
          <a:p>
            <a:r>
              <a:rPr lang="it-IT" dirty="0" smtClean="0">
                <a:solidFill>
                  <a:srgbClr val="FF0000"/>
                </a:solidFill>
              </a:rPr>
              <a:t>NON-VIOLENCE</a:t>
            </a:r>
            <a:endParaRPr lang="it-IT" dirty="0">
              <a:solidFill>
                <a:srgbClr val="FF0000"/>
              </a:solidFill>
            </a:endParaRPr>
          </a:p>
        </p:txBody>
      </p:sp>
      <p:sp>
        <p:nvSpPr>
          <p:cNvPr id="16" name="CasellaDiTesto 15"/>
          <p:cNvSpPr txBox="1"/>
          <p:nvPr/>
        </p:nvSpPr>
        <p:spPr>
          <a:xfrm>
            <a:off x="839788" y="5055576"/>
            <a:ext cx="2092569" cy="646331"/>
          </a:xfrm>
          <a:prstGeom prst="rect">
            <a:avLst/>
          </a:prstGeom>
          <a:noFill/>
        </p:spPr>
        <p:txBody>
          <a:bodyPr wrap="square" rtlCol="0">
            <a:spAutoFit/>
          </a:bodyPr>
          <a:lstStyle/>
          <a:p>
            <a:r>
              <a:rPr lang="it-IT" dirty="0" smtClean="0">
                <a:solidFill>
                  <a:srgbClr val="002060"/>
                </a:solidFill>
              </a:rPr>
              <a:t>RELIGIOUS TOLERANCE</a:t>
            </a:r>
            <a:endParaRPr lang="it-IT" dirty="0">
              <a:solidFill>
                <a:srgbClr val="002060"/>
              </a:solidFill>
            </a:endParaRPr>
          </a:p>
        </p:txBody>
      </p:sp>
      <p:sp>
        <p:nvSpPr>
          <p:cNvPr id="17" name="CasellaDiTesto 16"/>
          <p:cNvSpPr txBox="1"/>
          <p:nvPr/>
        </p:nvSpPr>
        <p:spPr>
          <a:xfrm>
            <a:off x="4237892" y="536331"/>
            <a:ext cx="4387362" cy="1477328"/>
          </a:xfrm>
          <a:prstGeom prst="rect">
            <a:avLst/>
          </a:prstGeom>
          <a:noFill/>
        </p:spPr>
        <p:txBody>
          <a:bodyPr wrap="square" rtlCol="0">
            <a:spAutoFit/>
          </a:bodyPr>
          <a:lstStyle/>
          <a:p>
            <a:r>
              <a:rPr lang="it-IT" dirty="0" smtClean="0"/>
              <a:t>Gandhi </a:t>
            </a:r>
            <a:r>
              <a:rPr lang="it-IT" dirty="0" err="1" smtClean="0"/>
              <a:t>considered</a:t>
            </a:r>
            <a:r>
              <a:rPr lang="it-IT" dirty="0" smtClean="0"/>
              <a:t> </a:t>
            </a:r>
            <a:r>
              <a:rPr lang="it-IT" dirty="0" err="1" smtClean="0"/>
              <a:t>it</a:t>
            </a:r>
            <a:r>
              <a:rPr lang="it-IT" dirty="0" smtClean="0"/>
              <a:t> </a:t>
            </a:r>
            <a:r>
              <a:rPr lang="it-IT" dirty="0" err="1" smtClean="0"/>
              <a:t>essential</a:t>
            </a:r>
            <a:r>
              <a:rPr lang="it-IT" dirty="0" smtClean="0"/>
              <a:t> </a:t>
            </a:r>
            <a:r>
              <a:rPr lang="it-IT" dirty="0" err="1" smtClean="0"/>
              <a:t>that</a:t>
            </a:r>
            <a:r>
              <a:rPr lang="it-IT" dirty="0" smtClean="0"/>
              <a:t> the </a:t>
            </a:r>
            <a:r>
              <a:rPr lang="it-IT" dirty="0" err="1" smtClean="0"/>
              <a:t>Indians</a:t>
            </a:r>
            <a:r>
              <a:rPr lang="it-IT" dirty="0" smtClean="0"/>
              <a:t> </a:t>
            </a:r>
            <a:r>
              <a:rPr lang="it-IT" dirty="0" err="1" smtClean="0"/>
              <a:t>could</a:t>
            </a:r>
            <a:r>
              <a:rPr lang="it-IT" dirty="0" smtClean="0"/>
              <a:t> decide </a:t>
            </a:r>
            <a:r>
              <a:rPr lang="it-IT" dirty="0" err="1" smtClean="0"/>
              <a:t>how</a:t>
            </a:r>
            <a:r>
              <a:rPr lang="it-IT" dirty="0" smtClean="0"/>
              <a:t>  to </a:t>
            </a:r>
            <a:r>
              <a:rPr lang="it-IT" dirty="0" err="1" smtClean="0"/>
              <a:t>govern</a:t>
            </a:r>
            <a:r>
              <a:rPr lang="it-IT" dirty="0" smtClean="0"/>
              <a:t> </a:t>
            </a:r>
            <a:r>
              <a:rPr lang="it-IT" dirty="0" err="1" smtClean="0"/>
              <a:t>their</a:t>
            </a:r>
            <a:r>
              <a:rPr lang="it-IT" dirty="0" smtClean="0"/>
              <a:t> country </a:t>
            </a:r>
            <a:r>
              <a:rPr lang="it-IT" dirty="0" err="1" smtClean="0"/>
              <a:t>because</a:t>
            </a:r>
            <a:r>
              <a:rPr lang="it-IT" dirty="0" smtClean="0"/>
              <a:t> the </a:t>
            </a:r>
            <a:r>
              <a:rPr lang="it-IT" dirty="0" err="1" smtClean="0"/>
              <a:t>misery</a:t>
            </a:r>
            <a:r>
              <a:rPr lang="it-IT" dirty="0" smtClean="0"/>
              <a:t> in </a:t>
            </a:r>
            <a:r>
              <a:rPr lang="it-IT" dirty="0" err="1" smtClean="0"/>
              <a:t>which</a:t>
            </a:r>
            <a:r>
              <a:rPr lang="it-IT" dirty="0" smtClean="0"/>
              <a:t> he </a:t>
            </a:r>
            <a:r>
              <a:rPr lang="it-IT" dirty="0" err="1" smtClean="0"/>
              <a:t>stood</a:t>
            </a:r>
            <a:r>
              <a:rPr lang="it-IT" dirty="0" smtClean="0"/>
              <a:t> </a:t>
            </a:r>
            <a:r>
              <a:rPr lang="it-IT" dirty="0" err="1" smtClean="0"/>
              <a:t>depended</a:t>
            </a:r>
            <a:r>
              <a:rPr lang="it-IT" dirty="0" smtClean="0"/>
              <a:t> on the </a:t>
            </a:r>
            <a:r>
              <a:rPr lang="it-IT" dirty="0" err="1" smtClean="0"/>
              <a:t>exploitation</a:t>
            </a:r>
            <a:r>
              <a:rPr lang="it-IT" dirty="0" smtClean="0"/>
              <a:t> of </a:t>
            </a:r>
            <a:r>
              <a:rPr lang="it-IT" dirty="0" err="1" smtClean="0"/>
              <a:t>resources</a:t>
            </a:r>
            <a:r>
              <a:rPr lang="it-IT" dirty="0" smtClean="0"/>
              <a:t> by the </a:t>
            </a:r>
            <a:r>
              <a:rPr lang="it-IT" dirty="0" err="1" smtClean="0"/>
              <a:t>British</a:t>
            </a:r>
            <a:r>
              <a:rPr lang="it-IT" dirty="0" smtClean="0"/>
              <a:t> </a:t>
            </a:r>
            <a:r>
              <a:rPr lang="it-IT" dirty="0" err="1" smtClean="0"/>
              <a:t>colonizers</a:t>
            </a:r>
            <a:endParaRPr lang="it-IT" dirty="0"/>
          </a:p>
        </p:txBody>
      </p:sp>
      <p:cxnSp>
        <p:nvCxnSpPr>
          <p:cNvPr id="19" name="Connettore 2 18"/>
          <p:cNvCxnSpPr/>
          <p:nvPr/>
        </p:nvCxnSpPr>
        <p:spPr>
          <a:xfrm flipH="1">
            <a:off x="8642838" y="2828240"/>
            <a:ext cx="5099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CasellaDiTesto 19"/>
          <p:cNvSpPr txBox="1"/>
          <p:nvPr/>
        </p:nvSpPr>
        <p:spPr>
          <a:xfrm>
            <a:off x="96715" y="2776401"/>
            <a:ext cx="8405446" cy="923330"/>
          </a:xfrm>
          <a:prstGeom prst="rect">
            <a:avLst/>
          </a:prstGeom>
          <a:noFill/>
        </p:spPr>
        <p:txBody>
          <a:bodyPr wrap="square" rtlCol="0">
            <a:spAutoFit/>
          </a:bodyPr>
          <a:lstStyle/>
          <a:p>
            <a:r>
              <a:rPr lang="it-IT" dirty="0" err="1" smtClean="0"/>
              <a:t>Is</a:t>
            </a:r>
            <a:r>
              <a:rPr lang="it-IT" dirty="0" smtClean="0"/>
              <a:t> </a:t>
            </a:r>
            <a:r>
              <a:rPr lang="it-IT" dirty="0" err="1" smtClean="0"/>
              <a:t>it</a:t>
            </a:r>
            <a:r>
              <a:rPr lang="it-IT" dirty="0" smtClean="0"/>
              <a:t> </a:t>
            </a:r>
            <a:r>
              <a:rPr lang="it-IT" dirty="0" err="1" smtClean="0"/>
              <a:t>necessary</a:t>
            </a:r>
            <a:r>
              <a:rPr lang="it-IT" dirty="0" smtClean="0"/>
              <a:t> to </a:t>
            </a:r>
            <a:r>
              <a:rPr lang="it-IT" dirty="0" err="1" smtClean="0"/>
              <a:t>specity</a:t>
            </a:r>
            <a:r>
              <a:rPr lang="it-IT" dirty="0" smtClean="0"/>
              <a:t> </a:t>
            </a:r>
            <a:r>
              <a:rPr lang="it-IT" dirty="0" err="1" smtClean="0"/>
              <a:t>that</a:t>
            </a:r>
            <a:r>
              <a:rPr lang="it-IT" dirty="0" smtClean="0"/>
              <a:t> </a:t>
            </a:r>
            <a:r>
              <a:rPr lang="it-IT" dirty="0" err="1" smtClean="0"/>
              <a:t>this</a:t>
            </a:r>
            <a:r>
              <a:rPr lang="it-IT" dirty="0" smtClean="0"/>
              <a:t> </a:t>
            </a:r>
            <a:r>
              <a:rPr lang="it-IT" dirty="0" err="1" smtClean="0"/>
              <a:t>precept</a:t>
            </a:r>
            <a:r>
              <a:rPr lang="it-IT" dirty="0" smtClean="0"/>
              <a:t> </a:t>
            </a:r>
            <a:r>
              <a:rPr lang="it-IT" dirty="0" err="1" smtClean="0"/>
              <a:t>doesn’t</a:t>
            </a:r>
            <a:r>
              <a:rPr lang="it-IT" dirty="0" smtClean="0"/>
              <a:t> stop </a:t>
            </a:r>
            <a:r>
              <a:rPr lang="it-IT" dirty="0" err="1" smtClean="0"/>
              <a:t>at</a:t>
            </a:r>
            <a:r>
              <a:rPr lang="it-IT" dirty="0" smtClean="0"/>
              <a:t> a negative position </a:t>
            </a:r>
            <a:r>
              <a:rPr lang="it-IT" dirty="0" err="1" smtClean="0"/>
              <a:t>but</a:t>
            </a:r>
            <a:r>
              <a:rPr lang="it-IT" dirty="0" smtClean="0"/>
              <a:t> </a:t>
            </a:r>
            <a:r>
              <a:rPr lang="it-IT" dirty="0" err="1" smtClean="0"/>
              <a:t>possesses</a:t>
            </a:r>
            <a:r>
              <a:rPr lang="it-IT" dirty="0" smtClean="0"/>
              <a:t> in </a:t>
            </a:r>
            <a:r>
              <a:rPr lang="it-IT" dirty="0" err="1" smtClean="0"/>
              <a:t>itself</a:t>
            </a:r>
            <a:r>
              <a:rPr lang="it-IT" dirty="0" smtClean="0"/>
              <a:t> the positive </a:t>
            </a:r>
            <a:r>
              <a:rPr lang="it-IT" dirty="0" err="1" smtClean="0"/>
              <a:t>charge</a:t>
            </a:r>
            <a:r>
              <a:rPr lang="it-IT" dirty="0" smtClean="0"/>
              <a:t> of  </a:t>
            </a:r>
            <a:r>
              <a:rPr lang="it-IT" dirty="0" err="1" smtClean="0"/>
              <a:t>universal</a:t>
            </a:r>
            <a:r>
              <a:rPr lang="it-IT" dirty="0" smtClean="0"/>
              <a:t> </a:t>
            </a:r>
            <a:r>
              <a:rPr lang="it-IT" dirty="0" err="1" smtClean="0"/>
              <a:t>benevolence</a:t>
            </a:r>
            <a:r>
              <a:rPr lang="it-IT" dirty="0" smtClean="0"/>
              <a:t> and </a:t>
            </a:r>
            <a:r>
              <a:rPr lang="it-IT" dirty="0" err="1" smtClean="0"/>
              <a:t>becomes</a:t>
            </a:r>
            <a:r>
              <a:rPr lang="it-IT" dirty="0" smtClean="0"/>
              <a:t> «pure love» </a:t>
            </a:r>
            <a:r>
              <a:rPr lang="it-IT" dirty="0" err="1" smtClean="0"/>
              <a:t>commanded</a:t>
            </a:r>
            <a:r>
              <a:rPr lang="it-IT" dirty="0" smtClean="0"/>
              <a:t> by the </a:t>
            </a:r>
            <a:r>
              <a:rPr lang="it-IT" dirty="0" err="1" smtClean="0"/>
              <a:t>sacred</a:t>
            </a:r>
            <a:r>
              <a:rPr lang="it-IT" dirty="0" smtClean="0"/>
              <a:t> </a:t>
            </a:r>
            <a:r>
              <a:rPr lang="it-IT" dirty="0" err="1" smtClean="0"/>
              <a:t>texts</a:t>
            </a:r>
            <a:r>
              <a:rPr lang="it-IT" dirty="0" smtClean="0"/>
              <a:t> of </a:t>
            </a:r>
            <a:r>
              <a:rPr lang="it-IT" dirty="0" err="1" smtClean="0"/>
              <a:t>hinduism</a:t>
            </a:r>
            <a:r>
              <a:rPr lang="it-IT" dirty="0" smtClean="0"/>
              <a:t> by the </a:t>
            </a:r>
            <a:r>
              <a:rPr lang="it-IT" dirty="0" err="1"/>
              <a:t>G</a:t>
            </a:r>
            <a:r>
              <a:rPr lang="it-IT" dirty="0" err="1" smtClean="0"/>
              <a:t>ospels</a:t>
            </a:r>
            <a:r>
              <a:rPr lang="it-IT" dirty="0" smtClean="0"/>
              <a:t> and the </a:t>
            </a:r>
            <a:r>
              <a:rPr lang="it-IT" dirty="0" err="1" smtClean="0"/>
              <a:t>Coran</a:t>
            </a:r>
            <a:endParaRPr lang="it-IT" dirty="0"/>
          </a:p>
        </p:txBody>
      </p:sp>
      <p:cxnSp>
        <p:nvCxnSpPr>
          <p:cNvPr id="22" name="Connettore 2 21"/>
          <p:cNvCxnSpPr/>
          <p:nvPr/>
        </p:nvCxnSpPr>
        <p:spPr>
          <a:xfrm>
            <a:off x="3204796" y="5378741"/>
            <a:ext cx="8044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CasellaDiTesto 22"/>
          <p:cNvSpPr txBox="1"/>
          <p:nvPr/>
        </p:nvSpPr>
        <p:spPr>
          <a:xfrm>
            <a:off x="4237892" y="4955700"/>
            <a:ext cx="6594231" cy="646331"/>
          </a:xfrm>
          <a:prstGeom prst="rect">
            <a:avLst/>
          </a:prstGeom>
          <a:noFill/>
        </p:spPr>
        <p:txBody>
          <a:bodyPr wrap="square" rtlCol="0">
            <a:spAutoFit/>
          </a:bodyPr>
          <a:lstStyle/>
          <a:p>
            <a:r>
              <a:rPr lang="it-IT" dirty="0" smtClean="0"/>
              <a:t>Gandhi </a:t>
            </a:r>
            <a:r>
              <a:rPr lang="it-IT" dirty="0" err="1" smtClean="0"/>
              <a:t>dreams</a:t>
            </a:r>
            <a:r>
              <a:rPr lang="it-IT" dirty="0" smtClean="0"/>
              <a:t> of </a:t>
            </a:r>
            <a:r>
              <a:rPr lang="it-IT" dirty="0" err="1" smtClean="0"/>
              <a:t>peaceful</a:t>
            </a:r>
            <a:r>
              <a:rPr lang="it-IT" dirty="0" smtClean="0"/>
              <a:t> and </a:t>
            </a:r>
            <a:r>
              <a:rPr lang="it-IT" dirty="0" err="1" smtClean="0"/>
              <a:t>respectful</a:t>
            </a:r>
            <a:r>
              <a:rPr lang="it-IT" dirty="0" smtClean="0"/>
              <a:t> </a:t>
            </a:r>
            <a:r>
              <a:rPr lang="it-IT" dirty="0" err="1" smtClean="0"/>
              <a:t>coexIstence</a:t>
            </a:r>
            <a:r>
              <a:rPr lang="it-IT" dirty="0" smtClean="0"/>
              <a:t> of The </a:t>
            </a:r>
            <a:r>
              <a:rPr lang="it-IT" dirty="0" err="1" smtClean="0"/>
              <a:t>many</a:t>
            </a:r>
            <a:r>
              <a:rPr lang="it-IT" dirty="0" smtClean="0"/>
              <a:t> </a:t>
            </a:r>
            <a:r>
              <a:rPr lang="it-IT" dirty="0" err="1" smtClean="0"/>
              <a:t>ethnic</a:t>
            </a:r>
            <a:r>
              <a:rPr lang="it-IT" dirty="0" smtClean="0"/>
              <a:t> </a:t>
            </a:r>
            <a:r>
              <a:rPr lang="it-IT" dirty="0" err="1" smtClean="0"/>
              <a:t>group</a:t>
            </a:r>
            <a:r>
              <a:rPr lang="it-IT" dirty="0" smtClean="0"/>
              <a:t> and </a:t>
            </a:r>
            <a:r>
              <a:rPr lang="it-IT" dirty="0" err="1" smtClean="0"/>
              <a:t>religious</a:t>
            </a:r>
            <a:r>
              <a:rPr lang="it-IT" dirty="0" smtClean="0"/>
              <a:t> </a:t>
            </a:r>
            <a:r>
              <a:rPr lang="it-IT" dirty="0" err="1" smtClean="0"/>
              <a:t>professions</a:t>
            </a:r>
            <a:r>
              <a:rPr lang="it-IT" dirty="0" smtClean="0"/>
              <a:t> </a:t>
            </a:r>
            <a:r>
              <a:rPr lang="it-IT" dirty="0" err="1" smtClean="0"/>
              <a:t>present</a:t>
            </a:r>
            <a:r>
              <a:rPr lang="it-IT" dirty="0" smtClean="0"/>
              <a:t> in India</a:t>
            </a:r>
            <a:endParaRPr lang="it-IT" dirty="0"/>
          </a:p>
        </p:txBody>
      </p:sp>
    </p:spTree>
    <p:extLst>
      <p:ext uri="{BB962C8B-B14F-4D97-AF65-F5344CB8AC3E}">
        <p14:creationId xmlns:p14="http://schemas.microsoft.com/office/powerpoint/2010/main" val="16869792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egnaposto contenut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ttangolo 2"/>
          <p:cNvSpPr/>
          <p:nvPr/>
        </p:nvSpPr>
        <p:spPr>
          <a:xfrm>
            <a:off x="2743200" y="487110"/>
            <a:ext cx="6648628" cy="13160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dirty="0" smtClean="0">
                <a:solidFill>
                  <a:srgbClr val="FF0000"/>
                </a:solidFill>
              </a:rPr>
              <a:t>4 </a:t>
            </a:r>
            <a:r>
              <a:rPr lang="it-IT" sz="4000" dirty="0" err="1" smtClean="0">
                <a:solidFill>
                  <a:srgbClr val="FF0000"/>
                </a:solidFill>
              </a:rPr>
              <a:t>fundamental</a:t>
            </a:r>
            <a:r>
              <a:rPr lang="it-IT" sz="4000" dirty="0" smtClean="0">
                <a:solidFill>
                  <a:srgbClr val="FF0000"/>
                </a:solidFill>
              </a:rPr>
              <a:t> </a:t>
            </a:r>
            <a:r>
              <a:rPr lang="it-IT" sz="4000" dirty="0" err="1" smtClean="0">
                <a:solidFill>
                  <a:srgbClr val="FF0000"/>
                </a:solidFill>
              </a:rPr>
              <a:t>values</a:t>
            </a:r>
            <a:r>
              <a:rPr lang="it-IT" sz="4000" dirty="0" smtClean="0">
                <a:solidFill>
                  <a:srgbClr val="FF0000"/>
                </a:solidFill>
              </a:rPr>
              <a:t> for Gandhi in life</a:t>
            </a:r>
            <a:endParaRPr lang="it-IT" sz="4000" dirty="0">
              <a:solidFill>
                <a:srgbClr val="FF0000"/>
              </a:solidFill>
            </a:endParaRPr>
          </a:p>
        </p:txBody>
      </p:sp>
      <p:cxnSp>
        <p:nvCxnSpPr>
          <p:cNvPr id="5" name="Connettore 2 4"/>
          <p:cNvCxnSpPr/>
          <p:nvPr/>
        </p:nvCxnSpPr>
        <p:spPr>
          <a:xfrm flipH="1">
            <a:off x="1837346" y="2008262"/>
            <a:ext cx="675118" cy="6323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nettore 2 6"/>
          <p:cNvCxnSpPr/>
          <p:nvPr/>
        </p:nvCxnSpPr>
        <p:spPr>
          <a:xfrm>
            <a:off x="4332718" y="2008262"/>
            <a:ext cx="307648" cy="7007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nettore 2 8"/>
          <p:cNvCxnSpPr/>
          <p:nvPr/>
        </p:nvCxnSpPr>
        <p:spPr>
          <a:xfrm>
            <a:off x="7674123" y="2008262"/>
            <a:ext cx="0" cy="7007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a:off x="9656748" y="2008262"/>
            <a:ext cx="940037" cy="9656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814699" y="2973936"/>
            <a:ext cx="10562602" cy="369332"/>
          </a:xfrm>
          <a:prstGeom prst="rect">
            <a:avLst/>
          </a:prstGeom>
          <a:noFill/>
        </p:spPr>
        <p:txBody>
          <a:bodyPr wrap="square" rtlCol="0">
            <a:spAutoFit/>
          </a:bodyPr>
          <a:lstStyle/>
          <a:p>
            <a:r>
              <a:rPr lang="it-IT" dirty="0" smtClean="0"/>
              <a:t>FEAR                                              HUMILITY                                                STRENGHT                                        ENEMIES</a:t>
            </a:r>
            <a:endParaRPr lang="it-IT" dirty="0"/>
          </a:p>
        </p:txBody>
      </p:sp>
      <p:sp>
        <p:nvSpPr>
          <p:cNvPr id="13" name="AutoShape 2" descr="Risultato immagine per gandhi e la seconda guerra mondiale"/>
          <p:cNvSpPr>
            <a:spLocks noChangeAspect="1" noChangeArrowheads="1"/>
          </p:cNvSpPr>
          <p:nvPr/>
        </p:nvSpPr>
        <p:spPr bwMode="auto">
          <a:xfrm>
            <a:off x="63500" y="-136525"/>
            <a:ext cx="2857500" cy="160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4" name="Immagin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8967" y="3990085"/>
            <a:ext cx="3571875" cy="200025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8419176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Risultato immagine per CONGRESS POLICTS"/>
          <p:cNvSpPr>
            <a:spLocks noChangeAspect="1" noChangeArrowheads="1"/>
          </p:cNvSpPr>
          <p:nvPr/>
        </p:nvSpPr>
        <p:spPr bwMode="auto">
          <a:xfrm>
            <a:off x="63500" y="-136525"/>
            <a:ext cx="2847975" cy="16097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 name="AutoShape 4" descr="Risultato immagine per CONGRESS POLICTS"/>
          <p:cNvSpPr>
            <a:spLocks noChangeAspect="1" noChangeArrowheads="1"/>
          </p:cNvSpPr>
          <p:nvPr/>
        </p:nvSpPr>
        <p:spPr bwMode="auto">
          <a:xfrm>
            <a:off x="215900" y="15875"/>
            <a:ext cx="2847975" cy="16097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4" name="Segnaposto contenut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6" name="CasellaDiTesto 5"/>
          <p:cNvSpPr txBox="1"/>
          <p:nvPr/>
        </p:nvSpPr>
        <p:spPr>
          <a:xfrm>
            <a:off x="215900" y="179462"/>
            <a:ext cx="6689102" cy="707886"/>
          </a:xfrm>
          <a:prstGeom prst="rect">
            <a:avLst/>
          </a:prstGeom>
          <a:noFill/>
        </p:spPr>
        <p:txBody>
          <a:bodyPr wrap="square" rtlCol="0">
            <a:prstTxWarp prst="textTriangleInverted">
              <a:avLst/>
            </a:prstTxWarp>
            <a:spAutoFit/>
          </a:bodyPr>
          <a:lstStyle/>
          <a:p>
            <a:r>
              <a:rPr lang="it-IT" sz="4000" dirty="0" smtClean="0">
                <a:solidFill>
                  <a:srgbClr val="FFC000"/>
                </a:solidFill>
              </a:rPr>
              <a:t>THE DEATH</a:t>
            </a:r>
            <a:endParaRPr lang="it-IT" sz="4000" dirty="0">
              <a:solidFill>
                <a:srgbClr val="FFC000"/>
              </a:solidFill>
            </a:endParaRPr>
          </a:p>
        </p:txBody>
      </p:sp>
      <p:sp>
        <p:nvSpPr>
          <p:cNvPr id="7" name="CasellaDiTesto 6"/>
          <p:cNvSpPr txBox="1"/>
          <p:nvPr/>
        </p:nvSpPr>
        <p:spPr>
          <a:xfrm>
            <a:off x="5973510" y="1333517"/>
            <a:ext cx="5127477" cy="5078313"/>
          </a:xfrm>
          <a:prstGeom prst="rect">
            <a:avLst/>
          </a:prstGeom>
          <a:noFill/>
        </p:spPr>
        <p:txBody>
          <a:bodyPr wrap="square" rtlCol="0">
            <a:spAutoFit/>
          </a:bodyPr>
          <a:lstStyle/>
          <a:p>
            <a:pPr fontAlgn="base"/>
            <a:r>
              <a:rPr lang="it-IT" dirty="0" smtClean="0"/>
              <a:t>Just over 70 </a:t>
            </a:r>
            <a:r>
              <a:rPr lang="it-IT" dirty="0" err="1" smtClean="0"/>
              <a:t>years</a:t>
            </a:r>
            <a:r>
              <a:rPr lang="it-IT" dirty="0" smtClean="0"/>
              <a:t> on </a:t>
            </a:r>
            <a:r>
              <a:rPr lang="it-IT" dirty="0" err="1" smtClean="0"/>
              <a:t>january</a:t>
            </a:r>
            <a:r>
              <a:rPr lang="it-IT" dirty="0" smtClean="0"/>
              <a:t> 30th,1948 Gandhi </a:t>
            </a:r>
            <a:r>
              <a:rPr lang="it-IT" dirty="0" err="1" smtClean="0"/>
              <a:t>was</a:t>
            </a:r>
            <a:r>
              <a:rPr lang="it-IT" dirty="0" smtClean="0"/>
              <a:t> </a:t>
            </a:r>
            <a:r>
              <a:rPr lang="it-IT" dirty="0" err="1" smtClean="0"/>
              <a:t>killed</a:t>
            </a:r>
            <a:r>
              <a:rPr lang="it-IT" dirty="0" smtClean="0"/>
              <a:t> in </a:t>
            </a:r>
            <a:r>
              <a:rPr lang="it-IT" b="1" dirty="0" smtClean="0"/>
              <a:t>New </a:t>
            </a:r>
            <a:r>
              <a:rPr lang="it-IT" b="1" dirty="0" err="1" smtClean="0"/>
              <a:t>Dheli</a:t>
            </a:r>
            <a:r>
              <a:rPr lang="it-IT" dirty="0" smtClean="0"/>
              <a:t>. The </a:t>
            </a:r>
            <a:r>
              <a:rPr lang="it-IT" dirty="0" err="1" smtClean="0"/>
              <a:t>great</a:t>
            </a:r>
            <a:r>
              <a:rPr lang="it-IT" dirty="0" smtClean="0"/>
              <a:t> soul </a:t>
            </a:r>
            <a:r>
              <a:rPr lang="it-IT" dirty="0" err="1" smtClean="0"/>
              <a:t>had</a:t>
            </a:r>
            <a:r>
              <a:rPr lang="it-IT" dirty="0" smtClean="0"/>
              <a:t> </a:t>
            </a:r>
            <a:r>
              <a:rPr lang="it-IT" dirty="0" err="1" smtClean="0"/>
              <a:t>already</a:t>
            </a:r>
            <a:r>
              <a:rPr lang="it-IT" dirty="0" smtClean="0"/>
              <a:t> </a:t>
            </a:r>
            <a:r>
              <a:rPr lang="it-IT" dirty="0" err="1" smtClean="0"/>
              <a:t>escaped</a:t>
            </a:r>
            <a:r>
              <a:rPr lang="it-IT" dirty="0" smtClean="0"/>
              <a:t> an </a:t>
            </a:r>
            <a:r>
              <a:rPr lang="it-IT" dirty="0" err="1" smtClean="0"/>
              <a:t>attack</a:t>
            </a:r>
            <a:r>
              <a:rPr lang="it-IT" dirty="0" smtClean="0"/>
              <a:t> a </a:t>
            </a:r>
            <a:r>
              <a:rPr lang="it-IT" dirty="0" err="1" smtClean="0"/>
              <a:t>few</a:t>
            </a:r>
            <a:r>
              <a:rPr lang="it-IT" dirty="0" smtClean="0"/>
              <a:t> </a:t>
            </a:r>
            <a:r>
              <a:rPr lang="it-IT" dirty="0" err="1" smtClean="0"/>
              <a:t>days</a:t>
            </a:r>
            <a:r>
              <a:rPr lang="it-IT" dirty="0" smtClean="0"/>
              <a:t> </a:t>
            </a:r>
            <a:r>
              <a:rPr lang="it-IT" dirty="0" err="1" smtClean="0"/>
              <a:t>before</a:t>
            </a:r>
            <a:r>
              <a:rPr lang="it-IT" dirty="0" smtClean="0"/>
              <a:t> </a:t>
            </a:r>
            <a:r>
              <a:rPr lang="it-IT" dirty="0" err="1" smtClean="0"/>
              <a:t>being</a:t>
            </a:r>
            <a:r>
              <a:rPr lang="it-IT" dirty="0" smtClean="0"/>
              <a:t> </a:t>
            </a:r>
            <a:r>
              <a:rPr lang="it-IT" dirty="0" err="1" smtClean="0"/>
              <a:t>killed</a:t>
            </a:r>
            <a:r>
              <a:rPr lang="it-IT" dirty="0" smtClean="0"/>
              <a:t>. </a:t>
            </a:r>
            <a:r>
              <a:rPr lang="it-IT" dirty="0" err="1" smtClean="0"/>
              <a:t>During</a:t>
            </a:r>
            <a:r>
              <a:rPr lang="it-IT" dirty="0" smtClean="0"/>
              <a:t> the night a </a:t>
            </a:r>
            <a:r>
              <a:rPr lang="it-IT" dirty="0" err="1" smtClean="0"/>
              <a:t>bomb</a:t>
            </a:r>
            <a:r>
              <a:rPr lang="it-IT" dirty="0" smtClean="0"/>
              <a:t> </a:t>
            </a:r>
            <a:r>
              <a:rPr lang="it-IT" dirty="0" err="1" smtClean="0"/>
              <a:t>exploded</a:t>
            </a:r>
            <a:r>
              <a:rPr lang="it-IT" dirty="0" smtClean="0"/>
              <a:t> </a:t>
            </a:r>
            <a:r>
              <a:rPr lang="it-IT" dirty="0" err="1" smtClean="0"/>
              <a:t>near</a:t>
            </a:r>
            <a:r>
              <a:rPr lang="it-IT" dirty="0" smtClean="0"/>
              <a:t> </a:t>
            </a:r>
            <a:r>
              <a:rPr lang="it-IT" dirty="0" err="1" smtClean="0"/>
              <a:t>his</a:t>
            </a:r>
            <a:r>
              <a:rPr lang="it-IT" dirty="0" smtClean="0"/>
              <a:t> </a:t>
            </a:r>
            <a:r>
              <a:rPr lang="it-IT" dirty="0" err="1" smtClean="0"/>
              <a:t>house</a:t>
            </a:r>
            <a:r>
              <a:rPr lang="it-IT" dirty="0" smtClean="0"/>
              <a:t> </a:t>
            </a:r>
            <a:r>
              <a:rPr lang="it-IT" dirty="0" err="1" smtClean="0"/>
              <a:t>while</a:t>
            </a:r>
            <a:r>
              <a:rPr lang="it-IT" dirty="0" smtClean="0"/>
              <a:t> he </a:t>
            </a:r>
            <a:r>
              <a:rPr lang="it-IT" dirty="0" err="1" smtClean="0"/>
              <a:t>was</a:t>
            </a:r>
            <a:r>
              <a:rPr lang="it-IT" dirty="0" smtClean="0"/>
              <a:t> in a </a:t>
            </a:r>
            <a:r>
              <a:rPr lang="it-IT" dirty="0" err="1" smtClean="0"/>
              <a:t>prayer</a:t>
            </a:r>
            <a:r>
              <a:rPr lang="it-IT" dirty="0" smtClean="0"/>
              <a:t> meeting with </a:t>
            </a:r>
            <a:r>
              <a:rPr lang="it-IT" dirty="0" err="1" smtClean="0"/>
              <a:t>other</a:t>
            </a:r>
            <a:r>
              <a:rPr lang="it-IT" dirty="0" smtClean="0"/>
              <a:t> </a:t>
            </a:r>
            <a:r>
              <a:rPr lang="it-IT" dirty="0" err="1" smtClean="0"/>
              <a:t>faithful</a:t>
            </a:r>
            <a:r>
              <a:rPr lang="it-IT" dirty="0" smtClean="0"/>
              <a:t> and </a:t>
            </a:r>
            <a:r>
              <a:rPr lang="it-IT" dirty="0" err="1" smtClean="0"/>
              <a:t>destroyed</a:t>
            </a:r>
            <a:r>
              <a:rPr lang="it-IT" dirty="0" smtClean="0"/>
              <a:t> the </a:t>
            </a:r>
            <a:r>
              <a:rPr lang="it-IT" dirty="0" err="1" smtClean="0"/>
              <a:t>wall</a:t>
            </a:r>
            <a:r>
              <a:rPr lang="it-IT" dirty="0" smtClean="0"/>
              <a:t> </a:t>
            </a:r>
            <a:r>
              <a:rPr lang="it-IT" dirty="0" err="1" smtClean="0"/>
              <a:t>overlooking</a:t>
            </a:r>
            <a:r>
              <a:rPr lang="it-IT" dirty="0" smtClean="0"/>
              <a:t> the garden. On </a:t>
            </a:r>
            <a:r>
              <a:rPr lang="it-IT" dirty="0" err="1" smtClean="0"/>
              <a:t>that</a:t>
            </a:r>
            <a:r>
              <a:rPr lang="it-IT" dirty="0" smtClean="0"/>
              <a:t> </a:t>
            </a:r>
            <a:r>
              <a:rPr lang="it-IT" dirty="0" err="1" smtClean="0"/>
              <a:t>occasion</a:t>
            </a:r>
            <a:r>
              <a:rPr lang="it-IT" dirty="0" smtClean="0"/>
              <a:t> </a:t>
            </a:r>
            <a:r>
              <a:rPr lang="it-IT" dirty="0" err="1" smtClean="0"/>
              <a:t>there</a:t>
            </a:r>
            <a:r>
              <a:rPr lang="it-IT" dirty="0" smtClean="0"/>
              <a:t> </a:t>
            </a:r>
            <a:r>
              <a:rPr lang="it-IT" dirty="0" err="1" smtClean="0"/>
              <a:t>was</a:t>
            </a:r>
            <a:r>
              <a:rPr lang="it-IT" dirty="0" smtClean="0"/>
              <a:t> no </a:t>
            </a:r>
            <a:r>
              <a:rPr lang="it-IT" dirty="0" err="1" smtClean="0"/>
              <a:t>further</a:t>
            </a:r>
            <a:r>
              <a:rPr lang="it-IT" dirty="0" smtClean="0"/>
              <a:t> </a:t>
            </a:r>
            <a:r>
              <a:rPr lang="it-IT" dirty="0" err="1" smtClean="0"/>
              <a:t>damage</a:t>
            </a:r>
            <a:r>
              <a:rPr lang="it-IT" dirty="0" smtClean="0"/>
              <a:t> </a:t>
            </a:r>
            <a:r>
              <a:rPr lang="it-IT" dirty="0" err="1" smtClean="0"/>
              <a:t>but</a:t>
            </a:r>
            <a:r>
              <a:rPr lang="it-IT" dirty="0" smtClean="0"/>
              <a:t> the </a:t>
            </a:r>
            <a:r>
              <a:rPr lang="it-IT" dirty="0" err="1" smtClean="0"/>
              <a:t>threat</a:t>
            </a:r>
            <a:r>
              <a:rPr lang="it-IT" dirty="0" smtClean="0"/>
              <a:t> </a:t>
            </a:r>
            <a:r>
              <a:rPr lang="it-IT" dirty="0" err="1" smtClean="0"/>
              <a:t>was</a:t>
            </a:r>
            <a:r>
              <a:rPr lang="it-IT" dirty="0" smtClean="0"/>
              <a:t> </a:t>
            </a:r>
            <a:r>
              <a:rPr lang="it-IT" dirty="0" err="1" smtClean="0"/>
              <a:t>clear</a:t>
            </a:r>
            <a:r>
              <a:rPr lang="it-IT" dirty="0" smtClean="0"/>
              <a:t>. The bomber </a:t>
            </a:r>
            <a:r>
              <a:rPr lang="it-IT" dirty="0" err="1" smtClean="0"/>
              <a:t>was</a:t>
            </a:r>
            <a:r>
              <a:rPr lang="it-IT" dirty="0" smtClean="0"/>
              <a:t> a hindu </a:t>
            </a:r>
            <a:r>
              <a:rPr lang="it-IT" dirty="0" err="1" smtClean="0"/>
              <a:t>escaped</a:t>
            </a:r>
            <a:r>
              <a:rPr lang="it-IT" dirty="0" smtClean="0"/>
              <a:t> from Pakistan. A </a:t>
            </a:r>
            <a:r>
              <a:rPr lang="it-IT" dirty="0" err="1" smtClean="0"/>
              <a:t>few</a:t>
            </a:r>
            <a:r>
              <a:rPr lang="it-IT" dirty="0" smtClean="0"/>
              <a:t> </a:t>
            </a:r>
            <a:r>
              <a:rPr lang="it-IT" dirty="0" err="1" smtClean="0"/>
              <a:t>days</a:t>
            </a:r>
            <a:r>
              <a:rPr lang="it-IT" dirty="0" smtClean="0"/>
              <a:t> </a:t>
            </a:r>
            <a:r>
              <a:rPr lang="it-IT" dirty="0" err="1" smtClean="0"/>
              <a:t>after</a:t>
            </a:r>
            <a:r>
              <a:rPr lang="it-IT" dirty="0" smtClean="0"/>
              <a:t> the </a:t>
            </a:r>
            <a:r>
              <a:rPr lang="it-IT" dirty="0" err="1" smtClean="0"/>
              <a:t>failed</a:t>
            </a:r>
            <a:r>
              <a:rPr lang="it-IT" dirty="0" smtClean="0"/>
              <a:t> </a:t>
            </a:r>
            <a:r>
              <a:rPr lang="it-IT" dirty="0" err="1" smtClean="0"/>
              <a:t>attack,Mahatma</a:t>
            </a:r>
            <a:r>
              <a:rPr lang="it-IT" dirty="0" smtClean="0"/>
              <a:t> </a:t>
            </a:r>
            <a:r>
              <a:rPr lang="it-IT" dirty="0" err="1" smtClean="0"/>
              <a:t>was</a:t>
            </a:r>
            <a:r>
              <a:rPr lang="it-IT" dirty="0" smtClean="0"/>
              <a:t> hit by </a:t>
            </a:r>
            <a:r>
              <a:rPr lang="it-IT" dirty="0" err="1" smtClean="0"/>
              <a:t>three</a:t>
            </a:r>
            <a:r>
              <a:rPr lang="it-IT" dirty="0" smtClean="0"/>
              <a:t> </a:t>
            </a:r>
            <a:r>
              <a:rPr lang="it-IT" dirty="0" err="1" smtClean="0"/>
              <a:t>deadly</a:t>
            </a:r>
            <a:r>
              <a:rPr lang="it-IT" dirty="0" smtClean="0"/>
              <a:t> </a:t>
            </a:r>
            <a:r>
              <a:rPr lang="it-IT" dirty="0" err="1" smtClean="0"/>
              <a:t>bullets</a:t>
            </a:r>
            <a:r>
              <a:rPr lang="it-IT" dirty="0" smtClean="0"/>
              <a:t> </a:t>
            </a:r>
            <a:r>
              <a:rPr lang="it-IT" dirty="0" err="1" smtClean="0"/>
              <a:t>two</a:t>
            </a:r>
            <a:r>
              <a:rPr lang="it-IT" dirty="0" smtClean="0"/>
              <a:t> in the </a:t>
            </a:r>
            <a:r>
              <a:rPr lang="it-IT" dirty="0" err="1" smtClean="0"/>
              <a:t>abdomen</a:t>
            </a:r>
            <a:r>
              <a:rPr lang="it-IT" dirty="0" smtClean="0"/>
              <a:t> </a:t>
            </a:r>
            <a:r>
              <a:rPr lang="it-IT" dirty="0" err="1" smtClean="0"/>
              <a:t>one</a:t>
            </a:r>
            <a:r>
              <a:rPr lang="it-IT" dirty="0" smtClean="0"/>
              <a:t> in the </a:t>
            </a:r>
            <a:r>
              <a:rPr lang="it-IT" dirty="0" err="1" smtClean="0"/>
              <a:t>chest</a:t>
            </a:r>
            <a:r>
              <a:rPr lang="it-IT" dirty="0" smtClean="0"/>
              <a:t>.</a:t>
            </a:r>
            <a:endParaRPr lang="it-IT" dirty="0"/>
          </a:p>
          <a:p>
            <a:pPr fontAlgn="base"/>
            <a:r>
              <a:rPr lang="it-IT" dirty="0" err="1" smtClean="0"/>
              <a:t>Did</a:t>
            </a:r>
            <a:r>
              <a:rPr lang="it-IT" dirty="0" smtClean="0"/>
              <a:t> in time </a:t>
            </a:r>
            <a:r>
              <a:rPr lang="it-IT" dirty="0" err="1" smtClean="0"/>
              <a:t>only</a:t>
            </a:r>
            <a:r>
              <a:rPr lang="it-IT" dirty="0" smtClean="0"/>
              <a:t> to </a:t>
            </a:r>
            <a:r>
              <a:rPr lang="it-IT" dirty="0" err="1" smtClean="0"/>
              <a:t>say</a:t>
            </a:r>
            <a:r>
              <a:rPr lang="it-IT" dirty="0" smtClean="0"/>
              <a:t> </a:t>
            </a:r>
            <a:r>
              <a:rPr lang="it-IT" dirty="0" err="1" smtClean="0"/>
              <a:t>my</a:t>
            </a:r>
            <a:r>
              <a:rPr lang="it-IT" dirty="0" smtClean="0"/>
              <a:t> </a:t>
            </a:r>
            <a:r>
              <a:rPr lang="it-IT" dirty="0" err="1" smtClean="0"/>
              <a:t>god</a:t>
            </a:r>
            <a:r>
              <a:rPr lang="it-IT" dirty="0" smtClean="0"/>
              <a:t> and </a:t>
            </a:r>
            <a:r>
              <a:rPr lang="it-IT" dirty="0" err="1" smtClean="0"/>
              <a:t>found</a:t>
            </a:r>
            <a:r>
              <a:rPr lang="it-IT" dirty="0" smtClean="0"/>
              <a:t> </a:t>
            </a:r>
            <a:r>
              <a:rPr lang="it-IT" dirty="0" err="1" smtClean="0"/>
              <a:t>himself</a:t>
            </a:r>
            <a:r>
              <a:rPr lang="it-IT" dirty="0" smtClean="0"/>
              <a:t> </a:t>
            </a:r>
            <a:r>
              <a:rPr lang="it-IT" dirty="0" err="1" smtClean="0"/>
              <a:t>crouched</a:t>
            </a:r>
            <a:r>
              <a:rPr lang="it-IT" dirty="0" smtClean="0"/>
              <a:t> on the </a:t>
            </a:r>
            <a:r>
              <a:rPr lang="it-IT" dirty="0" err="1" smtClean="0"/>
              <a:t>grass</a:t>
            </a:r>
            <a:r>
              <a:rPr lang="it-IT" dirty="0" smtClean="0"/>
              <a:t> in the </a:t>
            </a:r>
            <a:r>
              <a:rPr lang="it-IT" dirty="0" err="1" smtClean="0"/>
              <a:t>arms</a:t>
            </a:r>
            <a:r>
              <a:rPr lang="it-IT" dirty="0" smtClean="0"/>
              <a:t> of the </a:t>
            </a:r>
            <a:r>
              <a:rPr lang="it-IT" dirty="0" err="1" smtClean="0"/>
              <a:t>nieces</a:t>
            </a:r>
            <a:r>
              <a:rPr lang="it-IT" dirty="0" smtClean="0"/>
              <a:t>. He </a:t>
            </a:r>
            <a:r>
              <a:rPr lang="it-IT" dirty="0" err="1" smtClean="0"/>
              <a:t>was</a:t>
            </a:r>
            <a:r>
              <a:rPr lang="it-IT" dirty="0" smtClean="0"/>
              <a:t> </a:t>
            </a:r>
            <a:r>
              <a:rPr lang="it-IT" dirty="0" err="1" smtClean="0"/>
              <a:t>brough</a:t>
            </a:r>
            <a:r>
              <a:rPr lang="it-IT" dirty="0" smtClean="0"/>
              <a:t> </a:t>
            </a:r>
            <a:r>
              <a:rPr lang="it-IT" dirty="0" err="1" smtClean="0"/>
              <a:t>into</a:t>
            </a:r>
            <a:r>
              <a:rPr lang="it-IT" dirty="0" smtClean="0"/>
              <a:t> the </a:t>
            </a:r>
            <a:r>
              <a:rPr lang="it-IT" dirty="0" err="1" smtClean="0"/>
              <a:t>house</a:t>
            </a:r>
            <a:r>
              <a:rPr lang="it-IT" dirty="0" smtClean="0"/>
              <a:t> </a:t>
            </a:r>
            <a:r>
              <a:rPr lang="it-IT" dirty="0" err="1" smtClean="0"/>
              <a:t>but</a:t>
            </a:r>
            <a:r>
              <a:rPr lang="it-IT" dirty="0" smtClean="0"/>
              <a:t> a </a:t>
            </a:r>
            <a:r>
              <a:rPr lang="it-IT" dirty="0" err="1" smtClean="0"/>
              <a:t>few</a:t>
            </a:r>
            <a:r>
              <a:rPr lang="it-IT" dirty="0" smtClean="0"/>
              <a:t> </a:t>
            </a:r>
            <a:r>
              <a:rPr lang="it-IT" dirty="0" err="1" smtClean="0"/>
              <a:t>minuts</a:t>
            </a:r>
            <a:r>
              <a:rPr lang="it-IT" dirty="0" smtClean="0"/>
              <a:t> </a:t>
            </a:r>
            <a:r>
              <a:rPr lang="it-IT" dirty="0" err="1" smtClean="0"/>
              <a:t>later</a:t>
            </a:r>
            <a:r>
              <a:rPr lang="it-IT" dirty="0" smtClean="0"/>
              <a:t> a relative </a:t>
            </a:r>
            <a:r>
              <a:rPr lang="it-IT" dirty="0" err="1" smtClean="0"/>
              <a:t>came</a:t>
            </a:r>
            <a:r>
              <a:rPr lang="it-IT" dirty="0" smtClean="0"/>
              <a:t> out </a:t>
            </a:r>
            <a:r>
              <a:rPr lang="it-IT" dirty="0" err="1" smtClean="0"/>
              <a:t>declaring</a:t>
            </a:r>
            <a:r>
              <a:rPr lang="it-IT" dirty="0" smtClean="0"/>
              <a:t> the </a:t>
            </a:r>
            <a:r>
              <a:rPr lang="it-IT" dirty="0" err="1" smtClean="0"/>
              <a:t>death</a:t>
            </a:r>
            <a:r>
              <a:rPr lang="it-IT" dirty="0" smtClean="0"/>
              <a:t>. </a:t>
            </a:r>
            <a:r>
              <a:rPr lang="it-IT" dirty="0" err="1" smtClean="0"/>
              <a:t>Gandhi’s</a:t>
            </a:r>
            <a:r>
              <a:rPr lang="it-IT" dirty="0" smtClean="0"/>
              <a:t> </a:t>
            </a:r>
            <a:r>
              <a:rPr lang="it-IT" dirty="0" err="1" smtClean="0"/>
              <a:t>death</a:t>
            </a:r>
            <a:r>
              <a:rPr lang="it-IT" dirty="0" smtClean="0"/>
              <a:t> </a:t>
            </a:r>
            <a:r>
              <a:rPr lang="it-IT" dirty="0" err="1" smtClean="0"/>
              <a:t>has</a:t>
            </a:r>
            <a:r>
              <a:rPr lang="it-IT" dirty="0" smtClean="0"/>
              <a:t> </a:t>
            </a:r>
            <a:r>
              <a:rPr lang="it-IT" dirty="0" err="1" smtClean="0"/>
              <a:t>left</a:t>
            </a:r>
            <a:r>
              <a:rPr lang="it-IT" dirty="0" smtClean="0"/>
              <a:t> a </a:t>
            </a:r>
            <a:r>
              <a:rPr lang="it-IT" dirty="0" err="1" smtClean="0"/>
              <a:t>great</a:t>
            </a:r>
            <a:r>
              <a:rPr lang="it-IT" dirty="0" smtClean="0"/>
              <a:t> </a:t>
            </a:r>
            <a:r>
              <a:rPr lang="it-IT" dirty="0" err="1" smtClean="0"/>
              <a:t>void</a:t>
            </a:r>
            <a:r>
              <a:rPr lang="it-IT" dirty="0" smtClean="0"/>
              <a:t> </a:t>
            </a:r>
            <a:r>
              <a:rPr lang="it-IT" dirty="0" err="1" smtClean="0"/>
              <a:t>his</a:t>
            </a:r>
            <a:r>
              <a:rPr lang="it-IT" dirty="0" smtClean="0"/>
              <a:t> </a:t>
            </a:r>
            <a:r>
              <a:rPr lang="it-IT" dirty="0" err="1" smtClean="0"/>
              <a:t>admirers</a:t>
            </a:r>
            <a:r>
              <a:rPr lang="it-IT" dirty="0" smtClean="0"/>
              <a:t> </a:t>
            </a:r>
            <a:r>
              <a:rPr lang="it-IT" dirty="0" err="1" smtClean="0"/>
              <a:t>remember</a:t>
            </a:r>
            <a:r>
              <a:rPr lang="it-IT" dirty="0" smtClean="0"/>
              <a:t> </a:t>
            </a:r>
            <a:r>
              <a:rPr lang="it-IT" dirty="0" err="1" smtClean="0"/>
              <a:t>him</a:t>
            </a:r>
            <a:r>
              <a:rPr lang="it-IT" dirty="0" smtClean="0"/>
              <a:t> </a:t>
            </a:r>
            <a:r>
              <a:rPr lang="it-IT" dirty="0" err="1" smtClean="0"/>
              <a:t>especially</a:t>
            </a:r>
            <a:r>
              <a:rPr lang="it-IT" dirty="0" smtClean="0"/>
              <a:t> for </a:t>
            </a:r>
            <a:r>
              <a:rPr lang="it-IT" dirty="0" err="1" smtClean="0"/>
              <a:t>his</a:t>
            </a:r>
            <a:r>
              <a:rPr lang="it-IT" b="1" dirty="0" smtClean="0"/>
              <a:t> </a:t>
            </a:r>
            <a:r>
              <a:rPr lang="it-IT" b="1" dirty="0" err="1" smtClean="0"/>
              <a:t>famous</a:t>
            </a:r>
            <a:r>
              <a:rPr lang="it-IT" b="1" dirty="0" smtClean="0"/>
              <a:t> </a:t>
            </a:r>
            <a:r>
              <a:rPr lang="it-IT" b="1" dirty="0" err="1" smtClean="0"/>
              <a:t>phrases</a:t>
            </a:r>
            <a:r>
              <a:rPr lang="it-IT" b="1" dirty="0" smtClean="0"/>
              <a:t> and </a:t>
            </a:r>
            <a:r>
              <a:rPr lang="it-IT" b="1" dirty="0" err="1" smtClean="0"/>
              <a:t>memorable</a:t>
            </a:r>
            <a:r>
              <a:rPr lang="it-IT" b="1" dirty="0" smtClean="0"/>
              <a:t> </a:t>
            </a:r>
            <a:r>
              <a:rPr lang="it-IT" b="1" dirty="0" err="1" smtClean="0"/>
              <a:t>quotes</a:t>
            </a:r>
            <a:endParaRPr lang="it-IT" b="1" dirty="0"/>
          </a:p>
        </p:txBody>
      </p:sp>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458" y="2271400"/>
            <a:ext cx="4154039" cy="296717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Freccia a destra 8"/>
          <p:cNvSpPr/>
          <p:nvPr/>
        </p:nvSpPr>
        <p:spPr>
          <a:xfrm>
            <a:off x="10912979" y="5785503"/>
            <a:ext cx="1110953" cy="4101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014293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Risultato immagine per be you the change that ghandi"/>
          <p:cNvSpPr>
            <a:spLocks noChangeAspect="1" noChangeArrowheads="1"/>
          </p:cNvSpPr>
          <p:nvPr/>
        </p:nvSpPr>
        <p:spPr bwMode="auto">
          <a:xfrm>
            <a:off x="63500" y="-136525"/>
            <a:ext cx="2428875" cy="16097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 name="AutoShape 4" descr="Risultato immagine per be you the change that ghandi"/>
          <p:cNvSpPr>
            <a:spLocks noChangeAspect="1" noChangeArrowheads="1"/>
          </p:cNvSpPr>
          <p:nvPr/>
        </p:nvSpPr>
        <p:spPr bwMode="auto">
          <a:xfrm>
            <a:off x="215900" y="15875"/>
            <a:ext cx="2428875" cy="16097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208"/>
            <a:ext cx="12192000" cy="6920208"/>
          </a:xfrm>
          <a:prstGeom prst="rect">
            <a:avLst/>
          </a:prstGeom>
        </p:spPr>
      </p:pic>
    </p:spTree>
    <p:extLst>
      <p:ext uri="{BB962C8B-B14F-4D97-AF65-F5344CB8AC3E}">
        <p14:creationId xmlns:p14="http://schemas.microsoft.com/office/powerpoint/2010/main" val="8620726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egnaposto contenut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3" name="Pergamena 1 2"/>
          <p:cNvSpPr/>
          <p:nvPr/>
        </p:nvSpPr>
        <p:spPr>
          <a:xfrm>
            <a:off x="2820112" y="113232"/>
            <a:ext cx="9670991" cy="6631536"/>
          </a:xfrm>
          <a:prstGeom prst="verticalScroll">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3768696" y="1145136"/>
            <a:ext cx="7648486" cy="5355312"/>
          </a:xfrm>
          <a:prstGeom prst="rect">
            <a:avLst/>
          </a:prstGeom>
          <a:noFill/>
        </p:spPr>
        <p:txBody>
          <a:bodyPr wrap="square" rtlCol="0">
            <a:spAutoFit/>
          </a:bodyPr>
          <a:lstStyle/>
          <a:p>
            <a:r>
              <a:rPr lang="it-IT" dirty="0" smtClean="0"/>
              <a:t>«</a:t>
            </a:r>
            <a:r>
              <a:rPr lang="it-IT" b="1" dirty="0" smtClean="0"/>
              <a:t>BE THE CHANGE YOU WANT TO SEE IN THE WORLD</a:t>
            </a:r>
            <a:r>
              <a:rPr lang="it-IT" dirty="0" smtClean="0"/>
              <a:t>» </a:t>
            </a:r>
            <a:r>
              <a:rPr lang="it-IT" dirty="0" err="1" smtClean="0"/>
              <a:t>is</a:t>
            </a:r>
            <a:r>
              <a:rPr lang="it-IT" dirty="0" smtClean="0"/>
              <a:t> the </a:t>
            </a:r>
            <a:r>
              <a:rPr lang="it-IT" dirty="0" err="1" smtClean="0"/>
              <a:t>most</a:t>
            </a:r>
            <a:r>
              <a:rPr lang="it-IT" dirty="0" smtClean="0"/>
              <a:t> </a:t>
            </a:r>
            <a:r>
              <a:rPr lang="it-IT" dirty="0" err="1" smtClean="0"/>
              <a:t>famous</a:t>
            </a:r>
            <a:r>
              <a:rPr lang="it-IT" dirty="0" smtClean="0"/>
              <a:t> </a:t>
            </a:r>
            <a:r>
              <a:rPr lang="it-IT" dirty="0" err="1" smtClean="0"/>
              <a:t>sentence</a:t>
            </a:r>
            <a:r>
              <a:rPr lang="it-IT" dirty="0" smtClean="0"/>
              <a:t> by Gandhi, </a:t>
            </a:r>
            <a:r>
              <a:rPr lang="it-IT" dirty="0" err="1" smtClean="0"/>
              <a:t>through</a:t>
            </a:r>
            <a:r>
              <a:rPr lang="it-IT" dirty="0" smtClean="0"/>
              <a:t>  </a:t>
            </a:r>
            <a:r>
              <a:rPr lang="it-IT" dirty="0" err="1" smtClean="0"/>
              <a:t>which</a:t>
            </a:r>
            <a:r>
              <a:rPr lang="it-IT" dirty="0" smtClean="0"/>
              <a:t> he </a:t>
            </a:r>
            <a:r>
              <a:rPr lang="it-IT" dirty="0" err="1" smtClean="0"/>
              <a:t>exhorts</a:t>
            </a:r>
            <a:r>
              <a:rPr lang="it-IT" dirty="0" smtClean="0"/>
              <a:t> the world </a:t>
            </a:r>
            <a:r>
              <a:rPr lang="it-IT" dirty="0" err="1" smtClean="0"/>
              <a:t>population</a:t>
            </a:r>
            <a:r>
              <a:rPr lang="it-IT" dirty="0" smtClean="0"/>
              <a:t> to </a:t>
            </a:r>
            <a:r>
              <a:rPr lang="it-IT" dirty="0" err="1" smtClean="0"/>
              <a:t>act</a:t>
            </a:r>
            <a:r>
              <a:rPr lang="it-IT" dirty="0" smtClean="0"/>
              <a:t>, </a:t>
            </a:r>
            <a:r>
              <a:rPr lang="it-IT" dirty="0" err="1" smtClean="0"/>
              <a:t>because</a:t>
            </a:r>
            <a:r>
              <a:rPr lang="it-IT" dirty="0" smtClean="0"/>
              <a:t> </a:t>
            </a:r>
            <a:r>
              <a:rPr lang="it-IT" dirty="0" err="1" smtClean="0"/>
              <a:t>thought</a:t>
            </a:r>
            <a:r>
              <a:rPr lang="it-IT" dirty="0" smtClean="0"/>
              <a:t> </a:t>
            </a:r>
            <a:r>
              <a:rPr lang="it-IT" dirty="0" err="1" smtClean="0"/>
              <a:t>alone,without</a:t>
            </a:r>
            <a:r>
              <a:rPr lang="it-IT" dirty="0" smtClean="0"/>
              <a:t> </a:t>
            </a:r>
            <a:r>
              <a:rPr lang="it-IT" dirty="0" err="1" smtClean="0"/>
              <a:t>action</a:t>
            </a:r>
            <a:r>
              <a:rPr lang="it-IT" dirty="0" smtClean="0"/>
              <a:t>, </a:t>
            </a:r>
            <a:r>
              <a:rPr lang="it-IT" dirty="0" err="1" smtClean="0"/>
              <a:t>is</a:t>
            </a:r>
            <a:r>
              <a:rPr lang="it-IT" dirty="0" smtClean="0"/>
              <a:t> </a:t>
            </a:r>
            <a:r>
              <a:rPr lang="it-IT" dirty="0" err="1" smtClean="0"/>
              <a:t>something</a:t>
            </a:r>
            <a:r>
              <a:rPr lang="it-IT" dirty="0" smtClean="0"/>
              <a:t> </a:t>
            </a:r>
            <a:r>
              <a:rPr lang="it-IT" dirty="0" err="1" smtClean="0"/>
              <a:t>destined</a:t>
            </a:r>
            <a:r>
              <a:rPr lang="it-IT" dirty="0" smtClean="0"/>
              <a:t> to </a:t>
            </a:r>
            <a:r>
              <a:rPr lang="it-IT" dirty="0" err="1" smtClean="0"/>
              <a:t>disappear</a:t>
            </a:r>
            <a:r>
              <a:rPr lang="it-IT" dirty="0" smtClean="0"/>
              <a:t>, </a:t>
            </a:r>
            <a:r>
              <a:rPr lang="it-IT" dirty="0" err="1" smtClean="0"/>
              <a:t>not</a:t>
            </a:r>
            <a:r>
              <a:rPr lang="it-IT" dirty="0" smtClean="0"/>
              <a:t> to come </a:t>
            </a:r>
            <a:r>
              <a:rPr lang="it-IT" dirty="0" err="1" smtClean="0"/>
              <a:t>true</a:t>
            </a:r>
            <a:r>
              <a:rPr lang="it-IT" dirty="0" smtClean="0"/>
              <a:t>. I </a:t>
            </a:r>
            <a:r>
              <a:rPr lang="it-IT" dirty="0" err="1" smtClean="0"/>
              <a:t>think</a:t>
            </a:r>
            <a:r>
              <a:rPr lang="it-IT" dirty="0" smtClean="0"/>
              <a:t> </a:t>
            </a:r>
            <a:r>
              <a:rPr lang="it-IT" dirty="0" err="1" smtClean="0"/>
              <a:t>that</a:t>
            </a:r>
            <a:r>
              <a:rPr lang="it-IT" dirty="0" smtClean="0"/>
              <a:t> </a:t>
            </a:r>
            <a:r>
              <a:rPr lang="it-IT" dirty="0" err="1" smtClean="0"/>
              <a:t>it</a:t>
            </a:r>
            <a:r>
              <a:rPr lang="it-IT" dirty="0" smtClean="0"/>
              <a:t> </a:t>
            </a:r>
            <a:r>
              <a:rPr lang="it-IT" dirty="0" err="1" smtClean="0"/>
              <a:t>is</a:t>
            </a:r>
            <a:r>
              <a:rPr lang="it-IT" dirty="0" smtClean="0"/>
              <a:t> </a:t>
            </a:r>
            <a:r>
              <a:rPr lang="it-IT" dirty="0" err="1" smtClean="0"/>
              <a:t>not</a:t>
            </a:r>
            <a:r>
              <a:rPr lang="it-IT" dirty="0" smtClean="0"/>
              <a:t> </a:t>
            </a:r>
            <a:r>
              <a:rPr lang="it-IT" dirty="0" err="1" smtClean="0"/>
              <a:t>enough</a:t>
            </a:r>
            <a:r>
              <a:rPr lang="it-IT" dirty="0" smtClean="0"/>
              <a:t> to </a:t>
            </a:r>
            <a:r>
              <a:rPr lang="it-IT" dirty="0" err="1" smtClean="0"/>
              <a:t>simply</a:t>
            </a:r>
            <a:r>
              <a:rPr lang="it-IT" dirty="0" smtClean="0"/>
              <a:t> </a:t>
            </a:r>
            <a:r>
              <a:rPr lang="it-IT" dirty="0" err="1" smtClean="0"/>
              <a:t>think</a:t>
            </a:r>
            <a:r>
              <a:rPr lang="it-IT" dirty="0" smtClean="0"/>
              <a:t> </a:t>
            </a:r>
            <a:r>
              <a:rPr lang="it-IT" dirty="0" err="1" smtClean="0"/>
              <a:t>about</a:t>
            </a:r>
            <a:r>
              <a:rPr lang="it-IT" dirty="0" smtClean="0"/>
              <a:t> </a:t>
            </a:r>
            <a:r>
              <a:rPr lang="it-IT" dirty="0" err="1" smtClean="0"/>
              <a:t>change</a:t>
            </a:r>
            <a:r>
              <a:rPr lang="it-IT" dirty="0" smtClean="0"/>
              <a:t>, </a:t>
            </a:r>
            <a:r>
              <a:rPr lang="it-IT" dirty="0" err="1" smtClean="0"/>
              <a:t>hope</a:t>
            </a:r>
            <a:r>
              <a:rPr lang="it-IT" dirty="0" smtClean="0"/>
              <a:t> for </a:t>
            </a:r>
            <a:r>
              <a:rPr lang="it-IT" dirty="0" err="1" smtClean="0"/>
              <a:t>change,but</a:t>
            </a:r>
            <a:r>
              <a:rPr lang="it-IT" dirty="0" smtClean="0"/>
              <a:t> </a:t>
            </a:r>
            <a:r>
              <a:rPr lang="it-IT" dirty="0" err="1" smtClean="0"/>
              <a:t>we</a:t>
            </a:r>
            <a:r>
              <a:rPr lang="it-IT" b="1" dirty="0" smtClean="0"/>
              <a:t> must </a:t>
            </a:r>
            <a:r>
              <a:rPr lang="it-IT" dirty="0" err="1" smtClean="0"/>
              <a:t>become</a:t>
            </a:r>
            <a:r>
              <a:rPr lang="it-IT" dirty="0" smtClean="0"/>
              <a:t> in </a:t>
            </a:r>
            <a:r>
              <a:rPr lang="it-IT" dirty="0" err="1" smtClean="0"/>
              <a:t>our</a:t>
            </a:r>
            <a:r>
              <a:rPr lang="it-IT" dirty="0" smtClean="0"/>
              <a:t> life </a:t>
            </a:r>
            <a:r>
              <a:rPr lang="it-IT" dirty="0" err="1" smtClean="0"/>
              <a:t>what</a:t>
            </a:r>
            <a:r>
              <a:rPr lang="it-IT" dirty="0" smtClean="0"/>
              <a:t> </a:t>
            </a:r>
            <a:r>
              <a:rPr lang="it-IT" dirty="0" err="1" smtClean="0"/>
              <a:t>we</a:t>
            </a:r>
            <a:r>
              <a:rPr lang="it-IT" dirty="0" smtClean="0"/>
              <a:t> </a:t>
            </a:r>
            <a:r>
              <a:rPr lang="it-IT" dirty="0" err="1" smtClean="0"/>
              <a:t>feel</a:t>
            </a:r>
            <a:r>
              <a:rPr lang="it-IT" dirty="0" smtClean="0"/>
              <a:t> to</a:t>
            </a:r>
            <a:r>
              <a:rPr lang="it-IT" b="1" dirty="0" smtClean="0"/>
              <a:t> be </a:t>
            </a:r>
            <a:r>
              <a:rPr lang="it-IT" dirty="0" err="1" smtClean="0"/>
              <a:t>because</a:t>
            </a:r>
            <a:r>
              <a:rPr lang="it-IT" dirty="0" smtClean="0"/>
              <a:t> </a:t>
            </a:r>
            <a:r>
              <a:rPr lang="it-IT" dirty="0" err="1"/>
              <a:t>whatever</a:t>
            </a:r>
            <a:r>
              <a:rPr lang="it-IT" dirty="0"/>
              <a:t> </a:t>
            </a:r>
            <a:r>
              <a:rPr lang="it-IT" dirty="0" err="1"/>
              <a:t>we</a:t>
            </a:r>
            <a:r>
              <a:rPr lang="it-IT" dirty="0"/>
              <a:t> do or </a:t>
            </a:r>
            <a:r>
              <a:rPr lang="it-IT" dirty="0" err="1"/>
              <a:t>say</a:t>
            </a:r>
            <a:r>
              <a:rPr lang="it-IT" dirty="0"/>
              <a:t> </a:t>
            </a:r>
            <a:r>
              <a:rPr lang="it-IT" dirty="0" err="1"/>
              <a:t>has</a:t>
            </a:r>
            <a:r>
              <a:rPr lang="it-IT" dirty="0"/>
              <a:t> a </a:t>
            </a:r>
            <a:r>
              <a:rPr lang="it-IT" dirty="0" err="1" smtClean="0"/>
              <a:t>huge</a:t>
            </a:r>
            <a:r>
              <a:rPr lang="it-IT" dirty="0" smtClean="0"/>
              <a:t> impact on </a:t>
            </a:r>
            <a:r>
              <a:rPr lang="it-IT" dirty="0" err="1" smtClean="0"/>
              <a:t>all</a:t>
            </a:r>
            <a:r>
              <a:rPr lang="it-IT" dirty="0" smtClean="0"/>
              <a:t> the </a:t>
            </a:r>
            <a:r>
              <a:rPr lang="it-IT" dirty="0" err="1" smtClean="0"/>
              <a:t>people</a:t>
            </a:r>
            <a:r>
              <a:rPr lang="it-IT" dirty="0" smtClean="0"/>
              <a:t> </a:t>
            </a:r>
            <a:r>
              <a:rPr lang="it-IT" dirty="0" err="1" smtClean="0"/>
              <a:t>around</a:t>
            </a:r>
            <a:r>
              <a:rPr lang="it-IT" dirty="0" smtClean="0"/>
              <a:t> </a:t>
            </a:r>
            <a:r>
              <a:rPr lang="it-IT" dirty="0" err="1" smtClean="0"/>
              <a:t>as</a:t>
            </a:r>
            <a:r>
              <a:rPr lang="it-IT" dirty="0" smtClean="0"/>
              <a:t>, and on </a:t>
            </a:r>
            <a:r>
              <a:rPr lang="it-IT" dirty="0" err="1" smtClean="0"/>
              <a:t>return</a:t>
            </a:r>
            <a:r>
              <a:rPr lang="it-IT" dirty="0" smtClean="0"/>
              <a:t> </a:t>
            </a:r>
            <a:r>
              <a:rPr lang="it-IT" dirty="0" err="1" smtClean="0"/>
              <a:t>we</a:t>
            </a:r>
            <a:r>
              <a:rPr lang="it-IT" dirty="0" smtClean="0"/>
              <a:t> </a:t>
            </a:r>
            <a:r>
              <a:rPr lang="it-IT" dirty="0" err="1" smtClean="0"/>
              <a:t>receive</a:t>
            </a:r>
            <a:r>
              <a:rPr lang="it-IT" dirty="0" smtClean="0"/>
              <a:t> a </a:t>
            </a:r>
            <a:r>
              <a:rPr lang="it-IT" dirty="0" err="1" smtClean="0"/>
              <a:t>karmic</a:t>
            </a:r>
            <a:r>
              <a:rPr lang="it-IT" dirty="0" smtClean="0"/>
              <a:t> </a:t>
            </a:r>
            <a:r>
              <a:rPr lang="it-IT" dirty="0" err="1" smtClean="0"/>
              <a:t>effect</a:t>
            </a:r>
            <a:r>
              <a:rPr lang="it-IT" dirty="0" smtClean="0"/>
              <a:t> in </a:t>
            </a:r>
            <a:r>
              <a:rPr lang="it-IT" dirty="0" err="1" smtClean="0"/>
              <a:t>our</a:t>
            </a:r>
            <a:r>
              <a:rPr lang="it-IT" dirty="0" smtClean="0"/>
              <a:t>  life, </a:t>
            </a:r>
            <a:r>
              <a:rPr lang="it-IT" dirty="0" err="1" smtClean="0"/>
              <a:t>this</a:t>
            </a:r>
            <a:r>
              <a:rPr lang="it-IT" dirty="0" smtClean="0"/>
              <a:t>  </a:t>
            </a:r>
            <a:r>
              <a:rPr lang="it-IT" dirty="0" err="1" smtClean="0"/>
              <a:t>is</a:t>
            </a:r>
            <a:r>
              <a:rPr lang="it-IT" dirty="0" smtClean="0"/>
              <a:t> the </a:t>
            </a:r>
            <a:r>
              <a:rPr lang="it-IT" dirty="0" err="1" smtClean="0"/>
              <a:t>starting</a:t>
            </a:r>
            <a:r>
              <a:rPr lang="it-IT" dirty="0" smtClean="0"/>
              <a:t> </a:t>
            </a:r>
            <a:r>
              <a:rPr lang="it-IT" dirty="0" err="1" smtClean="0"/>
              <a:t>point</a:t>
            </a:r>
            <a:r>
              <a:rPr lang="it-IT" dirty="0" smtClean="0"/>
              <a:t> of the </a:t>
            </a:r>
            <a:r>
              <a:rPr lang="it-IT" dirty="0" err="1" smtClean="0"/>
              <a:t>lesson</a:t>
            </a:r>
            <a:r>
              <a:rPr lang="it-IT" dirty="0" smtClean="0"/>
              <a:t> to </a:t>
            </a:r>
            <a:r>
              <a:rPr lang="it-IT" dirty="0" err="1" smtClean="0"/>
              <a:t>wich</a:t>
            </a:r>
            <a:r>
              <a:rPr lang="it-IT" dirty="0" smtClean="0"/>
              <a:t> Gandhi </a:t>
            </a:r>
            <a:r>
              <a:rPr lang="it-IT" dirty="0" err="1" smtClean="0"/>
              <a:t>had</a:t>
            </a:r>
            <a:r>
              <a:rPr lang="it-IT" dirty="0" smtClean="0"/>
              <a:t> </a:t>
            </a:r>
            <a:r>
              <a:rPr lang="it-IT" dirty="0" err="1" smtClean="0"/>
              <a:t>arrived</a:t>
            </a:r>
            <a:r>
              <a:rPr lang="it-IT" b="1" dirty="0" smtClean="0"/>
              <a:t>, </a:t>
            </a:r>
            <a:r>
              <a:rPr lang="it-IT" b="1" dirty="0" err="1" smtClean="0"/>
              <a:t>change</a:t>
            </a:r>
            <a:r>
              <a:rPr lang="it-IT" b="1" dirty="0" smtClean="0"/>
              <a:t> </a:t>
            </a:r>
            <a:r>
              <a:rPr lang="it-IT" b="1" dirty="0" err="1" smtClean="0"/>
              <a:t>ourself</a:t>
            </a:r>
            <a:r>
              <a:rPr lang="it-IT" b="1" dirty="0" smtClean="0"/>
              <a:t> </a:t>
            </a:r>
            <a:r>
              <a:rPr lang="it-IT" dirty="0" smtClean="0"/>
              <a:t>to </a:t>
            </a:r>
            <a:r>
              <a:rPr lang="it-IT" dirty="0" err="1" smtClean="0"/>
              <a:t>become</a:t>
            </a:r>
            <a:r>
              <a:rPr lang="it-IT" dirty="0" smtClean="0"/>
              <a:t> </a:t>
            </a:r>
            <a:r>
              <a:rPr lang="it-IT" dirty="0" err="1" smtClean="0"/>
              <a:t>what</a:t>
            </a:r>
            <a:r>
              <a:rPr lang="it-IT" dirty="0" smtClean="0"/>
              <a:t> </a:t>
            </a:r>
            <a:r>
              <a:rPr lang="it-IT" dirty="0" err="1" smtClean="0"/>
              <a:t>we</a:t>
            </a:r>
            <a:r>
              <a:rPr lang="it-IT" dirty="0" smtClean="0"/>
              <a:t> </a:t>
            </a:r>
            <a:r>
              <a:rPr lang="it-IT" dirty="0" err="1" smtClean="0"/>
              <a:t>want</a:t>
            </a:r>
            <a:r>
              <a:rPr lang="it-IT" dirty="0" smtClean="0"/>
              <a:t> to be in </a:t>
            </a:r>
            <a:r>
              <a:rPr lang="it-IT" dirty="0" err="1" smtClean="0"/>
              <a:t>our</a:t>
            </a:r>
            <a:r>
              <a:rPr lang="it-IT" dirty="0" smtClean="0"/>
              <a:t> life </a:t>
            </a:r>
            <a:r>
              <a:rPr lang="it-IT" dirty="0" err="1" smtClean="0"/>
              <a:t>experience</a:t>
            </a:r>
            <a:r>
              <a:rPr lang="it-IT" dirty="0" smtClean="0"/>
              <a:t>.</a:t>
            </a:r>
            <a:r>
              <a:rPr lang="it-IT" b="1" dirty="0" smtClean="0"/>
              <a:t> </a:t>
            </a:r>
            <a:r>
              <a:rPr lang="it-IT" dirty="0"/>
              <a:t>I</a:t>
            </a:r>
            <a:r>
              <a:rPr lang="it-IT" dirty="0" smtClean="0"/>
              <a:t> </a:t>
            </a:r>
            <a:r>
              <a:rPr lang="it-IT" dirty="0" err="1" smtClean="0"/>
              <a:t>decided</a:t>
            </a:r>
            <a:r>
              <a:rPr lang="it-IT" dirty="0" smtClean="0"/>
              <a:t> to </a:t>
            </a:r>
            <a:r>
              <a:rPr lang="it-IT" dirty="0" err="1" smtClean="0"/>
              <a:t>comment</a:t>
            </a:r>
            <a:r>
              <a:rPr lang="it-IT" dirty="0" smtClean="0"/>
              <a:t>  </a:t>
            </a:r>
            <a:r>
              <a:rPr lang="it-IT" dirty="0" err="1" smtClean="0"/>
              <a:t>this</a:t>
            </a:r>
            <a:r>
              <a:rPr lang="it-IT" dirty="0" smtClean="0"/>
              <a:t> quote </a:t>
            </a:r>
            <a:r>
              <a:rPr lang="it-IT" dirty="0" err="1" smtClean="0"/>
              <a:t>because</a:t>
            </a:r>
            <a:r>
              <a:rPr lang="it-IT" dirty="0" smtClean="0"/>
              <a:t> in </a:t>
            </a:r>
            <a:r>
              <a:rPr lang="it-IT" dirty="0" err="1" smtClean="0"/>
              <a:t>our</a:t>
            </a:r>
            <a:r>
              <a:rPr lang="it-IT" dirty="0" smtClean="0"/>
              <a:t> era </a:t>
            </a:r>
            <a:r>
              <a:rPr lang="it-IT" dirty="0" err="1" smtClean="0"/>
              <a:t>we</a:t>
            </a:r>
            <a:r>
              <a:rPr lang="it-IT" dirty="0" smtClean="0"/>
              <a:t> </a:t>
            </a:r>
            <a:r>
              <a:rPr lang="it-IT" dirty="0" err="1" smtClean="0"/>
              <a:t>have</a:t>
            </a:r>
            <a:r>
              <a:rPr lang="it-IT" dirty="0" smtClean="0"/>
              <a:t> a </a:t>
            </a:r>
            <a:r>
              <a:rPr lang="it-IT" dirty="0" err="1" smtClean="0"/>
              <a:t>very</a:t>
            </a:r>
            <a:r>
              <a:rPr lang="it-IT" dirty="0" smtClean="0"/>
              <a:t> </a:t>
            </a:r>
            <a:r>
              <a:rPr lang="it-IT" dirty="0" err="1" smtClean="0"/>
              <a:t>diffrent</a:t>
            </a:r>
            <a:r>
              <a:rPr lang="it-IT" dirty="0" smtClean="0"/>
              <a:t> </a:t>
            </a:r>
            <a:r>
              <a:rPr lang="it-IT" dirty="0" err="1" smtClean="0"/>
              <a:t>vision</a:t>
            </a:r>
            <a:r>
              <a:rPr lang="it-IT" dirty="0" smtClean="0"/>
              <a:t> of the world, </a:t>
            </a:r>
            <a:r>
              <a:rPr lang="it-IT" dirty="0" err="1" smtClean="0"/>
              <a:t>convinced</a:t>
            </a:r>
            <a:r>
              <a:rPr lang="it-IT" dirty="0" smtClean="0"/>
              <a:t> </a:t>
            </a:r>
            <a:r>
              <a:rPr lang="it-IT" dirty="0" err="1" smtClean="0"/>
              <a:t>as</a:t>
            </a:r>
            <a:r>
              <a:rPr lang="it-IT" dirty="0" smtClean="0"/>
              <a:t> </a:t>
            </a:r>
            <a:r>
              <a:rPr lang="it-IT" dirty="0" err="1" smtClean="0"/>
              <a:t>we</a:t>
            </a:r>
            <a:r>
              <a:rPr lang="it-IT" dirty="0" smtClean="0"/>
              <a:t> are </a:t>
            </a:r>
            <a:r>
              <a:rPr lang="it-IT" dirty="0" err="1" smtClean="0"/>
              <a:t>that</a:t>
            </a:r>
            <a:r>
              <a:rPr lang="it-IT" dirty="0" smtClean="0"/>
              <a:t> </a:t>
            </a:r>
            <a:r>
              <a:rPr lang="it-IT" dirty="0" err="1" smtClean="0"/>
              <a:t>it</a:t>
            </a:r>
            <a:r>
              <a:rPr lang="it-IT" dirty="0" smtClean="0"/>
              <a:t> </a:t>
            </a:r>
            <a:r>
              <a:rPr lang="it-IT" dirty="0" err="1" smtClean="0"/>
              <a:t>would</a:t>
            </a:r>
            <a:r>
              <a:rPr lang="it-IT" dirty="0" smtClean="0"/>
              <a:t> be </a:t>
            </a:r>
            <a:r>
              <a:rPr lang="it-IT" dirty="0" err="1" smtClean="0"/>
              <a:t>better</a:t>
            </a:r>
            <a:r>
              <a:rPr lang="it-IT" dirty="0" smtClean="0"/>
              <a:t> for </a:t>
            </a:r>
            <a:r>
              <a:rPr lang="it-IT" dirty="0" err="1" smtClean="0"/>
              <a:t>us</a:t>
            </a:r>
            <a:r>
              <a:rPr lang="it-IT" dirty="0" smtClean="0"/>
              <a:t> </a:t>
            </a:r>
            <a:r>
              <a:rPr lang="it-IT" dirty="0" err="1" smtClean="0"/>
              <a:t>if</a:t>
            </a:r>
            <a:r>
              <a:rPr lang="it-IT" dirty="0" smtClean="0"/>
              <a:t> </a:t>
            </a:r>
            <a:r>
              <a:rPr lang="it-IT" dirty="0" err="1" smtClean="0"/>
              <a:t>those</a:t>
            </a:r>
            <a:r>
              <a:rPr lang="it-IT" dirty="0" smtClean="0"/>
              <a:t> </a:t>
            </a:r>
            <a:r>
              <a:rPr lang="it-IT" dirty="0" err="1" smtClean="0"/>
              <a:t>people</a:t>
            </a:r>
            <a:r>
              <a:rPr lang="it-IT" dirty="0" smtClean="0"/>
              <a:t> out </a:t>
            </a:r>
            <a:r>
              <a:rPr lang="it-IT" dirty="0" err="1" smtClean="0"/>
              <a:t>there</a:t>
            </a:r>
            <a:r>
              <a:rPr lang="it-IT" dirty="0" smtClean="0"/>
              <a:t> </a:t>
            </a:r>
            <a:r>
              <a:rPr lang="it-IT" dirty="0" err="1" smtClean="0"/>
              <a:t>changed</a:t>
            </a:r>
            <a:r>
              <a:rPr lang="it-IT" dirty="0" smtClean="0"/>
              <a:t>, or </a:t>
            </a:r>
            <a:r>
              <a:rPr lang="it-IT" dirty="0" err="1" smtClean="0"/>
              <a:t>that</a:t>
            </a:r>
            <a:r>
              <a:rPr lang="it-IT" dirty="0" smtClean="0"/>
              <a:t> to live </a:t>
            </a:r>
            <a:r>
              <a:rPr lang="it-IT" dirty="0" err="1" smtClean="0"/>
              <a:t>better</a:t>
            </a:r>
            <a:r>
              <a:rPr lang="it-IT" dirty="0" smtClean="0"/>
              <a:t> </a:t>
            </a:r>
            <a:r>
              <a:rPr lang="it-IT" dirty="0" err="1" smtClean="0"/>
              <a:t>it</a:t>
            </a:r>
            <a:r>
              <a:rPr lang="it-IT" dirty="0" smtClean="0"/>
              <a:t> </a:t>
            </a:r>
            <a:r>
              <a:rPr lang="it-IT" dirty="0" err="1" smtClean="0"/>
              <a:t>would</a:t>
            </a:r>
            <a:r>
              <a:rPr lang="it-IT" dirty="0" smtClean="0"/>
              <a:t> be </a:t>
            </a:r>
            <a:r>
              <a:rPr lang="it-IT" dirty="0" err="1" smtClean="0"/>
              <a:t>enough</a:t>
            </a:r>
            <a:r>
              <a:rPr lang="it-IT" dirty="0" smtClean="0"/>
              <a:t> for </a:t>
            </a:r>
            <a:r>
              <a:rPr lang="it-IT" dirty="0" err="1" smtClean="0"/>
              <a:t>people</a:t>
            </a:r>
            <a:r>
              <a:rPr lang="it-IT" dirty="0" smtClean="0"/>
              <a:t> to </a:t>
            </a:r>
            <a:r>
              <a:rPr lang="it-IT" dirty="0" err="1" smtClean="0"/>
              <a:t>change</a:t>
            </a:r>
            <a:r>
              <a:rPr lang="it-IT" dirty="0" smtClean="0"/>
              <a:t>, </a:t>
            </a:r>
            <a:r>
              <a:rPr lang="it-IT" dirty="0" err="1" smtClean="0"/>
              <a:t>but</a:t>
            </a:r>
            <a:r>
              <a:rPr lang="it-IT" dirty="0" smtClean="0"/>
              <a:t> </a:t>
            </a:r>
            <a:r>
              <a:rPr lang="it-IT" dirty="0" err="1" smtClean="0"/>
              <a:t>not</a:t>
            </a:r>
            <a:r>
              <a:rPr lang="it-IT" dirty="0" smtClean="0"/>
              <a:t> </a:t>
            </a:r>
            <a:r>
              <a:rPr lang="it-IT" dirty="0" err="1" smtClean="0"/>
              <a:t>ourselves</a:t>
            </a:r>
            <a:r>
              <a:rPr lang="it-IT" dirty="0" smtClean="0"/>
              <a:t>, </a:t>
            </a:r>
            <a:r>
              <a:rPr lang="it-IT" dirty="0" err="1" smtClean="0"/>
              <a:t>everyone</a:t>
            </a:r>
            <a:r>
              <a:rPr lang="it-IT" dirty="0" smtClean="0"/>
              <a:t> </a:t>
            </a:r>
            <a:r>
              <a:rPr lang="it-IT" dirty="0" err="1" smtClean="0"/>
              <a:t>considers</a:t>
            </a:r>
            <a:r>
              <a:rPr lang="it-IT" dirty="0" smtClean="0"/>
              <a:t> </a:t>
            </a:r>
            <a:r>
              <a:rPr lang="it-IT" dirty="0" err="1" smtClean="0"/>
              <a:t>himself</a:t>
            </a:r>
            <a:r>
              <a:rPr lang="it-IT" dirty="0" smtClean="0"/>
              <a:t> </a:t>
            </a:r>
            <a:r>
              <a:rPr lang="it-IT" dirty="0" err="1" smtClean="0"/>
              <a:t>perfect</a:t>
            </a:r>
            <a:r>
              <a:rPr lang="it-IT" dirty="0" smtClean="0"/>
              <a:t> in </a:t>
            </a:r>
            <a:r>
              <a:rPr lang="it-IT" dirty="0" err="1" smtClean="0"/>
              <a:t>his</a:t>
            </a:r>
            <a:r>
              <a:rPr lang="it-IT" dirty="0" smtClean="0"/>
              <a:t> </a:t>
            </a:r>
            <a:r>
              <a:rPr lang="it-IT" dirty="0" err="1" smtClean="0"/>
              <a:t>own</a:t>
            </a:r>
            <a:r>
              <a:rPr lang="it-IT" dirty="0" smtClean="0"/>
              <a:t> way. I </a:t>
            </a:r>
            <a:r>
              <a:rPr lang="it-IT" dirty="0" err="1" smtClean="0"/>
              <a:t>don’t</a:t>
            </a:r>
            <a:r>
              <a:rPr lang="it-IT" dirty="0" smtClean="0"/>
              <a:t> </a:t>
            </a:r>
            <a:r>
              <a:rPr lang="it-IT" dirty="0" err="1" smtClean="0"/>
              <a:t>agree</a:t>
            </a:r>
            <a:r>
              <a:rPr lang="it-IT" dirty="0" smtClean="0"/>
              <a:t> </a:t>
            </a:r>
            <a:r>
              <a:rPr lang="it-IT" dirty="0" err="1" smtClean="0"/>
              <a:t>because</a:t>
            </a:r>
            <a:r>
              <a:rPr lang="it-IT" dirty="0" smtClean="0"/>
              <a:t> I </a:t>
            </a:r>
            <a:r>
              <a:rPr lang="it-IT" dirty="0" err="1" smtClean="0"/>
              <a:t>believe</a:t>
            </a:r>
            <a:r>
              <a:rPr lang="it-IT" dirty="0" smtClean="0"/>
              <a:t> </a:t>
            </a:r>
            <a:r>
              <a:rPr lang="it-IT" dirty="0" err="1" smtClean="0"/>
              <a:t>that</a:t>
            </a:r>
            <a:r>
              <a:rPr lang="it-IT" dirty="0" smtClean="0"/>
              <a:t> </a:t>
            </a:r>
            <a:r>
              <a:rPr lang="it-IT" dirty="0" err="1" smtClean="0"/>
              <a:t>each</a:t>
            </a:r>
            <a:r>
              <a:rPr lang="it-IT" dirty="0" smtClean="0"/>
              <a:t> of </a:t>
            </a:r>
            <a:r>
              <a:rPr lang="it-IT" dirty="0" err="1" smtClean="0"/>
              <a:t>us</a:t>
            </a:r>
            <a:r>
              <a:rPr lang="it-IT" dirty="0" smtClean="0"/>
              <a:t> can </a:t>
            </a:r>
            <a:r>
              <a:rPr lang="it-IT" dirty="0" err="1" smtClean="0"/>
              <a:t>make</a:t>
            </a:r>
            <a:r>
              <a:rPr lang="it-IT" dirty="0" smtClean="0"/>
              <a:t> a </a:t>
            </a:r>
            <a:r>
              <a:rPr lang="it-IT" dirty="0" err="1" smtClean="0"/>
              <a:t>difference</a:t>
            </a:r>
            <a:r>
              <a:rPr lang="it-IT" dirty="0" smtClean="0"/>
              <a:t> in the world, some in a small way and some in a big way </a:t>
            </a:r>
            <a:r>
              <a:rPr lang="it-IT" dirty="0" err="1" smtClean="0"/>
              <a:t>you</a:t>
            </a:r>
            <a:r>
              <a:rPr lang="it-IT" dirty="0" smtClean="0"/>
              <a:t> must  just be </a:t>
            </a:r>
            <a:r>
              <a:rPr lang="it-IT" dirty="0" err="1" smtClean="0"/>
              <a:t>yourself</a:t>
            </a:r>
            <a:r>
              <a:rPr lang="it-IT" dirty="0" smtClean="0"/>
              <a:t> and I </a:t>
            </a:r>
            <a:r>
              <a:rPr lang="it-IT" dirty="0" err="1" smtClean="0"/>
              <a:t>think</a:t>
            </a:r>
            <a:r>
              <a:rPr lang="it-IT" dirty="0" smtClean="0"/>
              <a:t> </a:t>
            </a:r>
            <a:r>
              <a:rPr lang="it-IT" dirty="0" err="1" smtClean="0"/>
              <a:t>that</a:t>
            </a:r>
            <a:r>
              <a:rPr lang="it-IT" dirty="0" smtClean="0"/>
              <a:t> </a:t>
            </a:r>
            <a:r>
              <a:rPr lang="it-IT" dirty="0" err="1" smtClean="0"/>
              <a:t>we</a:t>
            </a:r>
            <a:r>
              <a:rPr lang="it-IT" dirty="0" smtClean="0"/>
              <a:t> can </a:t>
            </a:r>
            <a:r>
              <a:rPr lang="it-IT" dirty="0" err="1" smtClean="0"/>
              <a:t>change</a:t>
            </a:r>
            <a:r>
              <a:rPr lang="it-IT" dirty="0" smtClean="0"/>
              <a:t> the world by </a:t>
            </a:r>
            <a:r>
              <a:rPr lang="it-IT" dirty="0" err="1" smtClean="0"/>
              <a:t>changing</a:t>
            </a:r>
            <a:r>
              <a:rPr lang="it-IT" dirty="0" smtClean="0"/>
              <a:t> </a:t>
            </a:r>
            <a:r>
              <a:rPr lang="it-IT" dirty="0" err="1" smtClean="0"/>
              <a:t>ourselves</a:t>
            </a:r>
            <a:r>
              <a:rPr lang="it-IT" dirty="0" smtClean="0"/>
              <a:t> first. </a:t>
            </a:r>
            <a:r>
              <a:rPr lang="it-IT" dirty="0" err="1" smtClean="0"/>
              <a:t>Another</a:t>
            </a:r>
            <a:r>
              <a:rPr lang="it-IT" dirty="0" smtClean="0"/>
              <a:t>  </a:t>
            </a:r>
            <a:r>
              <a:rPr lang="it-IT" dirty="0" err="1" smtClean="0"/>
              <a:t>message</a:t>
            </a:r>
            <a:r>
              <a:rPr lang="it-IT" dirty="0" smtClean="0"/>
              <a:t> </a:t>
            </a:r>
            <a:r>
              <a:rPr lang="it-IT" dirty="0" err="1" smtClean="0"/>
              <a:t>that</a:t>
            </a:r>
            <a:r>
              <a:rPr lang="it-IT" dirty="0" smtClean="0"/>
              <a:t> Gandhi </a:t>
            </a:r>
            <a:r>
              <a:rPr lang="it-IT" dirty="0" err="1" smtClean="0"/>
              <a:t>wants</a:t>
            </a:r>
            <a:r>
              <a:rPr lang="it-IT" dirty="0" smtClean="0"/>
              <a:t> to </a:t>
            </a:r>
            <a:r>
              <a:rPr lang="it-IT" dirty="0" err="1" smtClean="0"/>
              <a:t>convey</a:t>
            </a:r>
            <a:r>
              <a:rPr lang="it-IT" dirty="0" smtClean="0"/>
              <a:t> to </a:t>
            </a:r>
            <a:r>
              <a:rPr lang="it-IT" dirty="0" err="1" smtClean="0"/>
              <a:t>us</a:t>
            </a:r>
            <a:r>
              <a:rPr lang="it-IT" dirty="0" smtClean="0"/>
              <a:t> </a:t>
            </a:r>
            <a:r>
              <a:rPr lang="it-IT" dirty="0" err="1" smtClean="0"/>
              <a:t>through</a:t>
            </a:r>
            <a:r>
              <a:rPr lang="it-IT" dirty="0" smtClean="0"/>
              <a:t> </a:t>
            </a:r>
            <a:r>
              <a:rPr lang="it-IT" dirty="0" err="1" smtClean="0"/>
              <a:t>this</a:t>
            </a:r>
            <a:r>
              <a:rPr lang="it-IT" dirty="0" smtClean="0"/>
              <a:t> </a:t>
            </a:r>
            <a:r>
              <a:rPr lang="it-IT" dirty="0" err="1" smtClean="0"/>
              <a:t>phrase</a:t>
            </a:r>
            <a:r>
              <a:rPr lang="it-IT" dirty="0" smtClean="0"/>
              <a:t> </a:t>
            </a:r>
            <a:r>
              <a:rPr lang="it-IT" dirty="0" err="1" smtClean="0"/>
              <a:t>is</a:t>
            </a:r>
            <a:r>
              <a:rPr lang="it-IT" dirty="0" smtClean="0"/>
              <a:t> </a:t>
            </a:r>
            <a:r>
              <a:rPr lang="it-IT" dirty="0" err="1" smtClean="0"/>
              <a:t>that</a:t>
            </a:r>
            <a:r>
              <a:rPr lang="it-IT" dirty="0" smtClean="0"/>
              <a:t> </a:t>
            </a:r>
            <a:r>
              <a:rPr lang="it-IT" dirty="0" err="1" smtClean="0"/>
              <a:t>changing</a:t>
            </a:r>
            <a:r>
              <a:rPr lang="it-IT" dirty="0" smtClean="0"/>
              <a:t> </a:t>
            </a:r>
            <a:r>
              <a:rPr lang="it-IT" dirty="0" err="1" smtClean="0"/>
              <a:t>means</a:t>
            </a:r>
            <a:r>
              <a:rPr lang="it-IT" dirty="0" smtClean="0"/>
              <a:t> </a:t>
            </a:r>
            <a:r>
              <a:rPr lang="it-IT" dirty="0" err="1" smtClean="0"/>
              <a:t>creating</a:t>
            </a:r>
            <a:r>
              <a:rPr lang="it-IT" dirty="0" smtClean="0"/>
              <a:t> a positive </a:t>
            </a:r>
            <a:r>
              <a:rPr lang="it-IT" dirty="0" err="1" smtClean="0"/>
              <a:t>difference</a:t>
            </a:r>
            <a:r>
              <a:rPr lang="it-IT" dirty="0" smtClean="0"/>
              <a:t>, </a:t>
            </a:r>
            <a:r>
              <a:rPr lang="it-IT" dirty="0" err="1" smtClean="0"/>
              <a:t>being</a:t>
            </a:r>
            <a:r>
              <a:rPr lang="it-IT" dirty="0" smtClean="0"/>
              <a:t> </a:t>
            </a:r>
            <a:r>
              <a:rPr lang="it-IT" dirty="0" err="1" smtClean="0"/>
              <a:t>aware</a:t>
            </a:r>
            <a:r>
              <a:rPr lang="it-IT" dirty="0" smtClean="0"/>
              <a:t> </a:t>
            </a:r>
            <a:r>
              <a:rPr lang="it-IT" dirty="0" err="1" smtClean="0"/>
              <a:t>that</a:t>
            </a:r>
            <a:r>
              <a:rPr lang="it-IT" dirty="0" smtClean="0"/>
              <a:t> </a:t>
            </a:r>
            <a:r>
              <a:rPr lang="it-IT" dirty="0" err="1"/>
              <a:t>e</a:t>
            </a:r>
            <a:r>
              <a:rPr lang="it-IT" dirty="0" err="1" smtClean="0"/>
              <a:t>very</a:t>
            </a:r>
            <a:r>
              <a:rPr lang="it-IT" dirty="0" smtClean="0"/>
              <a:t> </a:t>
            </a:r>
            <a:r>
              <a:rPr lang="it-IT" dirty="0" err="1" smtClean="0"/>
              <a:t>day</a:t>
            </a:r>
            <a:r>
              <a:rPr lang="it-IT" dirty="0" smtClean="0"/>
              <a:t>, </a:t>
            </a:r>
            <a:r>
              <a:rPr lang="it-IT" dirty="0" err="1" smtClean="0"/>
              <a:t>that</a:t>
            </a:r>
            <a:r>
              <a:rPr lang="it-IT" dirty="0" smtClean="0"/>
              <a:t> </a:t>
            </a:r>
            <a:r>
              <a:rPr lang="it-IT" dirty="0" err="1" smtClean="0"/>
              <a:t>at</a:t>
            </a:r>
            <a:r>
              <a:rPr lang="it-IT" dirty="0" smtClean="0"/>
              <a:t> </a:t>
            </a:r>
            <a:r>
              <a:rPr lang="it-IT" dirty="0" err="1" smtClean="0"/>
              <a:t>any</a:t>
            </a:r>
            <a:r>
              <a:rPr lang="it-IT" dirty="0" smtClean="0"/>
              <a:t> time, </a:t>
            </a:r>
            <a:r>
              <a:rPr lang="it-IT" dirty="0" err="1" smtClean="0"/>
              <a:t>we</a:t>
            </a:r>
            <a:r>
              <a:rPr lang="it-IT" dirty="0" smtClean="0"/>
              <a:t> </a:t>
            </a:r>
            <a:r>
              <a:rPr lang="it-IT" dirty="0" err="1" smtClean="0"/>
              <a:t>have</a:t>
            </a:r>
            <a:r>
              <a:rPr lang="it-IT" dirty="0" smtClean="0"/>
              <a:t> the </a:t>
            </a:r>
            <a:r>
              <a:rPr lang="it-IT" dirty="0" err="1" smtClean="0"/>
              <a:t>opportunity</a:t>
            </a:r>
            <a:r>
              <a:rPr lang="it-IT" dirty="0" smtClean="0"/>
              <a:t> to </a:t>
            </a:r>
            <a:r>
              <a:rPr lang="it-IT" dirty="0" err="1" smtClean="0"/>
              <a:t>make</a:t>
            </a:r>
            <a:r>
              <a:rPr lang="it-IT" dirty="0" smtClean="0"/>
              <a:t> a </a:t>
            </a:r>
            <a:r>
              <a:rPr lang="it-IT" dirty="0" err="1" smtClean="0"/>
              <a:t>difference</a:t>
            </a:r>
            <a:r>
              <a:rPr lang="it-IT" dirty="0" smtClean="0"/>
              <a:t> in </a:t>
            </a:r>
            <a:r>
              <a:rPr lang="it-IT" dirty="0" err="1" smtClean="0"/>
              <a:t>another</a:t>
            </a:r>
            <a:r>
              <a:rPr lang="it-IT" dirty="0" smtClean="0"/>
              <a:t> </a:t>
            </a:r>
            <a:r>
              <a:rPr lang="it-IT" dirty="0" err="1" smtClean="0"/>
              <a:t>person’s</a:t>
            </a:r>
            <a:r>
              <a:rPr lang="it-IT" dirty="0" smtClean="0"/>
              <a:t> life.</a:t>
            </a:r>
            <a:endParaRPr lang="it-IT" b="1" dirty="0"/>
          </a:p>
        </p:txBody>
      </p:sp>
    </p:spTree>
    <p:extLst>
      <p:ext uri="{BB962C8B-B14F-4D97-AF65-F5344CB8AC3E}">
        <p14:creationId xmlns:p14="http://schemas.microsoft.com/office/powerpoint/2010/main" val="5753754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68366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1999" cy="6858000"/>
          </a:xfrm>
        </p:spPr>
      </p:pic>
      <p:sp>
        <p:nvSpPr>
          <p:cNvPr id="5" name="CasellaDiTesto 4"/>
          <p:cNvSpPr txBox="1"/>
          <p:nvPr/>
        </p:nvSpPr>
        <p:spPr>
          <a:xfrm>
            <a:off x="1102406" y="1359016"/>
            <a:ext cx="5324031" cy="1938992"/>
          </a:xfrm>
          <a:prstGeom prst="rect">
            <a:avLst/>
          </a:prstGeom>
          <a:noFill/>
        </p:spPr>
        <p:txBody>
          <a:bodyPr wrap="square" rtlCol="0">
            <a:spAutoFit/>
          </a:bodyPr>
          <a:lstStyle/>
          <a:p>
            <a:r>
              <a:rPr lang="it-IT" sz="2400" dirty="0" smtClean="0"/>
              <a:t>At the </a:t>
            </a:r>
            <a:r>
              <a:rPr lang="it-IT" sz="2400" dirty="0" err="1" smtClean="0"/>
              <a:t>age</a:t>
            </a:r>
            <a:r>
              <a:rPr lang="it-IT" sz="2400" dirty="0" smtClean="0"/>
              <a:t> of </a:t>
            </a:r>
            <a:r>
              <a:rPr lang="it-IT" sz="2400" dirty="0" err="1" smtClean="0"/>
              <a:t>thirteen</a:t>
            </a:r>
            <a:r>
              <a:rPr lang="it-IT" sz="2400" dirty="0" smtClean="0"/>
              <a:t> he </a:t>
            </a:r>
            <a:r>
              <a:rPr lang="it-IT" sz="2400" dirty="0" err="1" smtClean="0"/>
              <a:t>was</a:t>
            </a:r>
            <a:r>
              <a:rPr lang="it-IT" sz="2400" dirty="0" smtClean="0"/>
              <a:t> </a:t>
            </a:r>
            <a:r>
              <a:rPr lang="it-IT" sz="2400" dirty="0" err="1" smtClean="0"/>
              <a:t>married</a:t>
            </a:r>
            <a:r>
              <a:rPr lang="it-IT" sz="2400" dirty="0" smtClean="0"/>
              <a:t> to </a:t>
            </a:r>
            <a:r>
              <a:rPr lang="it-IT" sz="2400" b="1" dirty="0" err="1" smtClean="0"/>
              <a:t>Kasturba</a:t>
            </a:r>
            <a:r>
              <a:rPr lang="it-IT" sz="2400" dirty="0" smtClean="0"/>
              <a:t> and </a:t>
            </a:r>
            <a:r>
              <a:rPr lang="it-IT" sz="2400" dirty="0" err="1" smtClean="0"/>
              <a:t>they</a:t>
            </a:r>
            <a:r>
              <a:rPr lang="it-IT" sz="2400" dirty="0" smtClean="0"/>
              <a:t> </a:t>
            </a:r>
            <a:r>
              <a:rPr lang="it-IT" sz="2400" dirty="0" err="1" smtClean="0"/>
              <a:t>had</a:t>
            </a:r>
            <a:r>
              <a:rPr lang="it-IT" sz="2400" dirty="0" smtClean="0"/>
              <a:t> </a:t>
            </a:r>
            <a:r>
              <a:rPr lang="it-IT" sz="2400" dirty="0" err="1" smtClean="0"/>
              <a:t>four</a:t>
            </a:r>
            <a:r>
              <a:rPr lang="it-IT" sz="2400" dirty="0" smtClean="0"/>
              <a:t> </a:t>
            </a:r>
            <a:r>
              <a:rPr lang="it-IT" sz="2400" dirty="0" err="1" smtClean="0"/>
              <a:t>sons</a:t>
            </a:r>
            <a:r>
              <a:rPr lang="it-IT" sz="2400" dirty="0" smtClean="0"/>
              <a:t>. The </a:t>
            </a:r>
            <a:r>
              <a:rPr lang="it-IT" sz="2400" dirty="0" err="1" smtClean="0"/>
              <a:t>marriage</a:t>
            </a:r>
            <a:r>
              <a:rPr lang="it-IT" sz="2400" dirty="0" smtClean="0"/>
              <a:t> </a:t>
            </a:r>
            <a:r>
              <a:rPr lang="it-IT" sz="2400" dirty="0" err="1" smtClean="0"/>
              <a:t>had</a:t>
            </a:r>
            <a:r>
              <a:rPr lang="it-IT" sz="2400" dirty="0" smtClean="0"/>
              <a:t> </a:t>
            </a:r>
            <a:r>
              <a:rPr lang="it-IT" sz="2400" dirty="0" err="1" smtClean="0"/>
              <a:t>been</a:t>
            </a:r>
            <a:r>
              <a:rPr lang="it-IT" sz="2400" dirty="0" smtClean="0"/>
              <a:t> </a:t>
            </a:r>
            <a:r>
              <a:rPr lang="it-IT" sz="2400" dirty="0" err="1" smtClean="0"/>
              <a:t>arranged</a:t>
            </a:r>
            <a:r>
              <a:rPr lang="it-IT" sz="2400" dirty="0" smtClean="0"/>
              <a:t> for </a:t>
            </a:r>
            <a:r>
              <a:rPr lang="it-IT" sz="2400" dirty="0" err="1" smtClean="0"/>
              <a:t>him</a:t>
            </a:r>
            <a:r>
              <a:rPr lang="it-IT" sz="2400" dirty="0" smtClean="0"/>
              <a:t> by </a:t>
            </a:r>
            <a:r>
              <a:rPr lang="it-IT" sz="2400" dirty="0" err="1" smtClean="0"/>
              <a:t>his</a:t>
            </a:r>
            <a:r>
              <a:rPr lang="it-IT" sz="2400" dirty="0" smtClean="0"/>
              <a:t> family. On </a:t>
            </a:r>
            <a:r>
              <a:rPr lang="it-IT" sz="2400" dirty="0" smtClean="0"/>
              <a:t>4th </a:t>
            </a:r>
            <a:r>
              <a:rPr lang="it-IT" sz="2400" dirty="0" err="1" smtClean="0"/>
              <a:t>september</a:t>
            </a:r>
            <a:r>
              <a:rPr lang="it-IT" sz="2400" dirty="0" smtClean="0"/>
              <a:t> </a:t>
            </a:r>
            <a:r>
              <a:rPr lang="it-IT" sz="2400" dirty="0" smtClean="0"/>
              <a:t>1888 </a:t>
            </a:r>
            <a:r>
              <a:rPr lang="it-IT" sz="2400" dirty="0" smtClean="0"/>
              <a:t>he </a:t>
            </a:r>
            <a:r>
              <a:rPr lang="it-IT" sz="2400" dirty="0" err="1" smtClean="0"/>
              <a:t>traveled</a:t>
            </a:r>
            <a:r>
              <a:rPr lang="it-IT" sz="2400" dirty="0" smtClean="0"/>
              <a:t> to</a:t>
            </a:r>
            <a:r>
              <a:rPr lang="it-IT" sz="2400" b="1" dirty="0" smtClean="0"/>
              <a:t> </a:t>
            </a:r>
            <a:r>
              <a:rPr lang="it-IT" sz="2400" b="1" dirty="0" err="1" smtClean="0"/>
              <a:t>London</a:t>
            </a:r>
            <a:r>
              <a:rPr lang="it-IT" sz="2400" dirty="0" smtClean="0"/>
              <a:t>.</a:t>
            </a:r>
            <a:endParaRPr lang="it-IT" sz="2400" dirty="0"/>
          </a:p>
        </p:txBody>
      </p:sp>
      <p:sp>
        <p:nvSpPr>
          <p:cNvPr id="6" name="Rettangolo 5"/>
          <p:cNvSpPr/>
          <p:nvPr/>
        </p:nvSpPr>
        <p:spPr>
          <a:xfrm>
            <a:off x="1102406" y="3189287"/>
            <a:ext cx="5452218" cy="3046988"/>
          </a:xfrm>
          <a:prstGeom prst="rect">
            <a:avLst/>
          </a:prstGeom>
        </p:spPr>
        <p:txBody>
          <a:bodyPr wrap="square">
            <a:spAutoFit/>
          </a:bodyPr>
          <a:lstStyle/>
          <a:p>
            <a:r>
              <a:rPr lang="en-US" sz="2400" dirty="0" smtClean="0"/>
              <a:t>He studied law and became a lawyer. After taking his degree in Law, in </a:t>
            </a:r>
            <a:r>
              <a:rPr lang="en-US" sz="2400" dirty="0" smtClean="0"/>
              <a:t>1891 he </a:t>
            </a:r>
            <a:r>
              <a:rPr lang="en-US" sz="2400" dirty="0" smtClean="0"/>
              <a:t>returned to India and in 1893 he started working as a </a:t>
            </a:r>
            <a:r>
              <a:rPr lang="en-US" sz="2400" b="1" dirty="0" smtClean="0"/>
              <a:t>lawyer</a:t>
            </a:r>
            <a:r>
              <a:rPr lang="en-US" sz="2400" dirty="0" smtClean="0"/>
              <a:t> in South Africa. As soon as he arrived there, he was shocked at the treatment of Indian immigrants by the </a:t>
            </a:r>
            <a:r>
              <a:rPr lang="en-US" sz="2400" b="1" dirty="0" smtClean="0"/>
              <a:t>British</a:t>
            </a:r>
            <a:r>
              <a:rPr lang="en-US" sz="2400" dirty="0" smtClean="0"/>
              <a:t> (South Africa was part of the British Empire).</a:t>
            </a:r>
            <a:endParaRPr lang="it-IT" sz="2400" dirty="0"/>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3600" y="365125"/>
            <a:ext cx="3686175" cy="56483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CasellaDiTesto 2"/>
          <p:cNvSpPr txBox="1"/>
          <p:nvPr/>
        </p:nvSpPr>
        <p:spPr>
          <a:xfrm>
            <a:off x="1032950" y="468568"/>
            <a:ext cx="6605901" cy="707886"/>
          </a:xfrm>
          <a:prstGeom prst="rect">
            <a:avLst/>
          </a:prstGeom>
          <a:noFill/>
        </p:spPr>
        <p:txBody>
          <a:bodyPr wrap="square" rtlCol="0">
            <a:spAutoFit/>
          </a:bodyPr>
          <a:lstStyle/>
          <a:p>
            <a:r>
              <a:rPr lang="it-IT" sz="4000" b="1" spc="50" dirty="0" smtClean="0">
                <a:ln w="9525" cmpd="sng">
                  <a:solidFill>
                    <a:schemeClr val="accent1"/>
                  </a:solidFill>
                  <a:prstDash val="solid"/>
                </a:ln>
                <a:solidFill>
                  <a:srgbClr val="70AD47">
                    <a:tint val="1000"/>
                  </a:srgbClr>
                </a:solidFill>
                <a:effectLst>
                  <a:glow rad="38100">
                    <a:schemeClr val="accent1">
                      <a:alpha val="40000"/>
                    </a:schemeClr>
                  </a:glow>
                </a:effectLst>
              </a:rPr>
              <a:t>THE FIRST YEARS OF HIS LIFE</a:t>
            </a:r>
            <a:endParaRPr lang="it-IT" sz="40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29411861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asellaDiTesto 2"/>
          <p:cNvSpPr txBox="1"/>
          <p:nvPr/>
        </p:nvSpPr>
        <p:spPr>
          <a:xfrm>
            <a:off x="1102408" y="902210"/>
            <a:ext cx="5315484" cy="5262979"/>
          </a:xfrm>
          <a:prstGeom prst="rect">
            <a:avLst/>
          </a:prstGeom>
          <a:noFill/>
        </p:spPr>
        <p:txBody>
          <a:bodyPr wrap="square" rtlCol="0">
            <a:spAutoFit/>
          </a:bodyPr>
          <a:lstStyle/>
          <a:p>
            <a:r>
              <a:rPr lang="it-IT" sz="2400" dirty="0" smtClean="0"/>
              <a:t>His </a:t>
            </a:r>
            <a:r>
              <a:rPr lang="it-IT" sz="2400" dirty="0" err="1" smtClean="0"/>
              <a:t>experience</a:t>
            </a:r>
            <a:r>
              <a:rPr lang="it-IT" sz="2400" dirty="0" smtClean="0"/>
              <a:t> of </a:t>
            </a:r>
            <a:r>
              <a:rPr lang="it-IT" sz="2400" dirty="0" err="1" smtClean="0"/>
              <a:t>racism</a:t>
            </a:r>
            <a:r>
              <a:rPr lang="it-IT" sz="2400" dirty="0" smtClean="0"/>
              <a:t> in </a:t>
            </a:r>
            <a:r>
              <a:rPr lang="it-IT" sz="2400" dirty="0"/>
              <a:t>S</a:t>
            </a:r>
            <a:r>
              <a:rPr lang="it-IT" sz="2400" dirty="0" smtClean="0"/>
              <a:t>outh </a:t>
            </a:r>
            <a:r>
              <a:rPr lang="it-IT" sz="2400" dirty="0"/>
              <a:t>A</a:t>
            </a:r>
            <a:r>
              <a:rPr lang="it-IT" sz="2400" dirty="0" smtClean="0"/>
              <a:t>frica </a:t>
            </a:r>
            <a:r>
              <a:rPr lang="it-IT" sz="2400" dirty="0" err="1" smtClean="0"/>
              <a:t>proved</a:t>
            </a:r>
            <a:r>
              <a:rPr lang="it-IT" sz="2400" dirty="0" smtClean="0"/>
              <a:t> to be </a:t>
            </a:r>
            <a:r>
              <a:rPr lang="it-IT" sz="2400" dirty="0" smtClean="0"/>
              <a:t>a </a:t>
            </a:r>
            <a:r>
              <a:rPr lang="it-IT" sz="2400" dirty="0" err="1" smtClean="0"/>
              <a:t>turning</a:t>
            </a:r>
            <a:r>
              <a:rPr lang="it-IT" sz="2400" dirty="0" smtClean="0"/>
              <a:t> </a:t>
            </a:r>
            <a:r>
              <a:rPr lang="it-IT" sz="2400" dirty="0" err="1" smtClean="0"/>
              <a:t>point</a:t>
            </a:r>
            <a:r>
              <a:rPr lang="it-IT" sz="2400" dirty="0" smtClean="0"/>
              <a:t> in </a:t>
            </a:r>
            <a:r>
              <a:rPr lang="it-IT" sz="2400" dirty="0" err="1" smtClean="0"/>
              <a:t>his</a:t>
            </a:r>
            <a:r>
              <a:rPr lang="it-IT" sz="2400" dirty="0" smtClean="0"/>
              <a:t> life. He </a:t>
            </a:r>
            <a:r>
              <a:rPr lang="it-IT" sz="2400" dirty="0" err="1" smtClean="0"/>
              <a:t>was</a:t>
            </a:r>
            <a:r>
              <a:rPr lang="it-IT" sz="2400" dirty="0" smtClean="0"/>
              <a:t> </a:t>
            </a:r>
            <a:r>
              <a:rPr lang="it-IT" sz="2400" dirty="0" err="1" smtClean="0"/>
              <a:t>refused</a:t>
            </a:r>
            <a:r>
              <a:rPr lang="it-IT" sz="2400" dirty="0" smtClean="0"/>
              <a:t> </a:t>
            </a:r>
            <a:r>
              <a:rPr lang="it-IT" sz="2400" dirty="0" err="1" smtClean="0"/>
              <a:t>admission</a:t>
            </a:r>
            <a:r>
              <a:rPr lang="it-IT" sz="2400" dirty="0" smtClean="0"/>
              <a:t> to hotels, he </a:t>
            </a:r>
            <a:r>
              <a:rPr lang="it-IT" sz="2400" dirty="0" err="1" smtClean="0"/>
              <a:t>was</a:t>
            </a:r>
            <a:r>
              <a:rPr lang="it-IT" sz="2400" dirty="0" smtClean="0"/>
              <a:t> </a:t>
            </a:r>
            <a:r>
              <a:rPr lang="it-IT" sz="2400" dirty="0" err="1" smtClean="0"/>
              <a:t>beaten</a:t>
            </a:r>
            <a:r>
              <a:rPr lang="it-IT" sz="2400" dirty="0" smtClean="0"/>
              <a:t> up </a:t>
            </a:r>
            <a:r>
              <a:rPr lang="it-IT" sz="2400" dirty="0" err="1" smtClean="0"/>
              <a:t>when</a:t>
            </a:r>
            <a:r>
              <a:rPr lang="it-IT" sz="2400" dirty="0" smtClean="0"/>
              <a:t> he </a:t>
            </a:r>
            <a:r>
              <a:rPr lang="it-IT" sz="2400" dirty="0" err="1" smtClean="0"/>
              <a:t>refused</a:t>
            </a:r>
            <a:r>
              <a:rPr lang="it-IT" sz="2400" dirty="0" smtClean="0"/>
              <a:t> to </a:t>
            </a:r>
            <a:r>
              <a:rPr lang="it-IT" sz="2400" dirty="0" err="1" smtClean="0"/>
              <a:t>give</a:t>
            </a:r>
            <a:r>
              <a:rPr lang="it-IT" sz="2400" dirty="0" smtClean="0"/>
              <a:t> up </a:t>
            </a:r>
            <a:r>
              <a:rPr lang="it-IT" sz="2400" dirty="0" err="1" smtClean="0"/>
              <a:t>his</a:t>
            </a:r>
            <a:r>
              <a:rPr lang="it-IT" sz="2400" dirty="0" smtClean="0"/>
              <a:t> </a:t>
            </a:r>
            <a:r>
              <a:rPr lang="it-IT" sz="2400" dirty="0" err="1" smtClean="0"/>
              <a:t>seat</a:t>
            </a:r>
            <a:r>
              <a:rPr lang="it-IT" sz="2400" dirty="0" smtClean="0"/>
              <a:t> to a </a:t>
            </a:r>
            <a:r>
              <a:rPr lang="it-IT" sz="2400" dirty="0" err="1" smtClean="0"/>
              <a:t>white</a:t>
            </a:r>
            <a:r>
              <a:rPr lang="it-IT" sz="2400" dirty="0" smtClean="0"/>
              <a:t> man on a stage </a:t>
            </a:r>
            <a:r>
              <a:rPr lang="it-IT" sz="2400" dirty="0" smtClean="0"/>
              <a:t>coach in </a:t>
            </a:r>
            <a:r>
              <a:rPr lang="it-IT" sz="2400" b="1" dirty="0" smtClean="0"/>
              <a:t>Johannesburg</a:t>
            </a:r>
            <a:r>
              <a:rPr lang="it-IT" sz="2400" dirty="0" smtClean="0"/>
              <a:t>  </a:t>
            </a:r>
            <a:r>
              <a:rPr lang="it-IT" sz="2400" dirty="0" smtClean="0"/>
              <a:t>and he </a:t>
            </a:r>
            <a:r>
              <a:rPr lang="it-IT" sz="2400" dirty="0" err="1" smtClean="0"/>
              <a:t>was</a:t>
            </a:r>
            <a:r>
              <a:rPr lang="it-IT" sz="2400" dirty="0" smtClean="0"/>
              <a:t> </a:t>
            </a:r>
            <a:r>
              <a:rPr lang="it-IT" sz="2400" dirty="0" err="1" smtClean="0"/>
              <a:t>thrown</a:t>
            </a:r>
            <a:r>
              <a:rPr lang="it-IT" sz="2400" dirty="0" smtClean="0"/>
              <a:t> off a </a:t>
            </a:r>
            <a:r>
              <a:rPr lang="it-IT" sz="2400" dirty="0" err="1" smtClean="0"/>
              <a:t>train</a:t>
            </a:r>
            <a:r>
              <a:rPr lang="it-IT" sz="2400" dirty="0" smtClean="0"/>
              <a:t> </a:t>
            </a:r>
            <a:r>
              <a:rPr lang="it-IT" sz="2400" dirty="0" err="1" smtClean="0"/>
              <a:t>when</a:t>
            </a:r>
            <a:r>
              <a:rPr lang="it-IT" sz="2400" dirty="0" smtClean="0"/>
              <a:t> he </a:t>
            </a:r>
            <a:r>
              <a:rPr lang="it-IT" sz="2400" dirty="0" err="1" smtClean="0"/>
              <a:t>refused</a:t>
            </a:r>
            <a:r>
              <a:rPr lang="it-IT" sz="2400" dirty="0"/>
              <a:t> </a:t>
            </a:r>
            <a:r>
              <a:rPr lang="it-IT" sz="2400" dirty="0" smtClean="0"/>
              <a:t>to </a:t>
            </a:r>
            <a:r>
              <a:rPr lang="it-IT" sz="2400" dirty="0" err="1" smtClean="0"/>
              <a:t>move</a:t>
            </a:r>
            <a:r>
              <a:rPr lang="it-IT" sz="2400" dirty="0" smtClean="0"/>
              <a:t> to a </a:t>
            </a:r>
            <a:r>
              <a:rPr lang="it-IT" sz="2400" dirty="0" err="1" smtClean="0"/>
              <a:t>third</a:t>
            </a:r>
            <a:r>
              <a:rPr lang="it-IT" sz="2400" dirty="0" smtClean="0"/>
              <a:t> </a:t>
            </a:r>
            <a:r>
              <a:rPr lang="it-IT" sz="2400" dirty="0" err="1" smtClean="0"/>
              <a:t>class</a:t>
            </a:r>
            <a:r>
              <a:rPr lang="it-IT" sz="2400" dirty="0" smtClean="0"/>
              <a:t> </a:t>
            </a:r>
            <a:r>
              <a:rPr lang="it-IT" sz="2400" dirty="0" err="1" smtClean="0"/>
              <a:t>compartment</a:t>
            </a:r>
            <a:r>
              <a:rPr lang="it-IT" sz="2400" dirty="0" smtClean="0"/>
              <a:t>, </a:t>
            </a:r>
            <a:r>
              <a:rPr lang="it-IT" sz="2400" dirty="0" err="1" smtClean="0"/>
              <a:t>after</a:t>
            </a:r>
            <a:r>
              <a:rPr lang="it-IT" sz="2400" dirty="0" smtClean="0"/>
              <a:t> he </a:t>
            </a:r>
            <a:r>
              <a:rPr lang="it-IT" sz="2400" dirty="0" err="1" smtClean="0"/>
              <a:t>had</a:t>
            </a:r>
            <a:r>
              <a:rPr lang="it-IT" sz="2400" dirty="0" smtClean="0"/>
              <a:t> </a:t>
            </a:r>
            <a:r>
              <a:rPr lang="it-IT" sz="2400" dirty="0" err="1" smtClean="0"/>
              <a:t>paid</a:t>
            </a:r>
            <a:r>
              <a:rPr lang="it-IT" sz="2400" dirty="0" smtClean="0"/>
              <a:t> for a first </a:t>
            </a:r>
            <a:r>
              <a:rPr lang="it-IT" sz="2400" dirty="0" err="1" smtClean="0"/>
              <a:t>class</a:t>
            </a:r>
            <a:r>
              <a:rPr lang="it-IT" sz="2400" dirty="0" smtClean="0"/>
              <a:t> ticket. </a:t>
            </a:r>
            <a:r>
              <a:rPr lang="it-IT" sz="2400" dirty="0" err="1" smtClean="0"/>
              <a:t>When</a:t>
            </a:r>
            <a:r>
              <a:rPr lang="it-IT" sz="2400" dirty="0" smtClean="0"/>
              <a:t> he </a:t>
            </a:r>
            <a:r>
              <a:rPr lang="it-IT" sz="2400" dirty="0" err="1" smtClean="0"/>
              <a:t>was</a:t>
            </a:r>
            <a:r>
              <a:rPr lang="it-IT" sz="2400" dirty="0" smtClean="0"/>
              <a:t> </a:t>
            </a:r>
            <a:r>
              <a:rPr lang="it-IT" sz="2400" dirty="0" err="1" smtClean="0"/>
              <a:t>about</a:t>
            </a:r>
            <a:r>
              <a:rPr lang="it-IT" sz="2400" dirty="0" smtClean="0"/>
              <a:t> to </a:t>
            </a:r>
            <a:r>
              <a:rPr lang="it-IT" sz="2400" dirty="0" err="1" smtClean="0"/>
              <a:t>return</a:t>
            </a:r>
            <a:r>
              <a:rPr lang="it-IT" sz="2400" dirty="0" smtClean="0"/>
              <a:t> to India, he </a:t>
            </a:r>
            <a:r>
              <a:rPr lang="it-IT" sz="2400" dirty="0" err="1" smtClean="0"/>
              <a:t>heard</a:t>
            </a:r>
            <a:r>
              <a:rPr lang="it-IT" sz="2400" dirty="0" smtClean="0"/>
              <a:t> </a:t>
            </a:r>
            <a:r>
              <a:rPr lang="it-IT" sz="2400" dirty="0" err="1" smtClean="0"/>
              <a:t>that</a:t>
            </a:r>
            <a:r>
              <a:rPr lang="it-IT" sz="2400" dirty="0" smtClean="0"/>
              <a:t> a law </a:t>
            </a:r>
            <a:r>
              <a:rPr lang="it-IT" sz="2400" dirty="0" err="1" smtClean="0"/>
              <a:t>was</a:t>
            </a:r>
            <a:r>
              <a:rPr lang="it-IT" sz="2400" dirty="0" smtClean="0"/>
              <a:t> </a:t>
            </a:r>
            <a:r>
              <a:rPr lang="it-IT" sz="2400" dirty="0" err="1" smtClean="0"/>
              <a:t>going</a:t>
            </a:r>
            <a:r>
              <a:rPr lang="it-IT" sz="2400" dirty="0" smtClean="0"/>
              <a:t> to be </a:t>
            </a:r>
            <a:r>
              <a:rPr lang="it-IT" sz="2400" dirty="0" err="1" smtClean="0"/>
              <a:t>passed</a:t>
            </a:r>
            <a:r>
              <a:rPr lang="it-IT" sz="2400" dirty="0" smtClean="0"/>
              <a:t> to </a:t>
            </a:r>
            <a:r>
              <a:rPr lang="it-IT" sz="2400" dirty="0" err="1" smtClean="0"/>
              <a:t>prevent</a:t>
            </a:r>
            <a:r>
              <a:rPr lang="it-IT" sz="2400" dirty="0" smtClean="0"/>
              <a:t> </a:t>
            </a:r>
            <a:r>
              <a:rPr lang="it-IT" sz="2400" dirty="0" err="1" smtClean="0"/>
              <a:t>Indian</a:t>
            </a:r>
            <a:r>
              <a:rPr lang="it-IT" sz="2400" dirty="0" smtClean="0"/>
              <a:t> </a:t>
            </a:r>
            <a:r>
              <a:rPr lang="it-IT" sz="2400" dirty="0" err="1" smtClean="0"/>
              <a:t>people</a:t>
            </a:r>
            <a:r>
              <a:rPr lang="it-IT" sz="2400" dirty="0" smtClean="0"/>
              <a:t> from </a:t>
            </a:r>
            <a:r>
              <a:rPr lang="it-IT" sz="2400" dirty="0" err="1" smtClean="0"/>
              <a:t>voting</a:t>
            </a:r>
            <a:r>
              <a:rPr lang="it-IT" sz="2400" dirty="0" smtClean="0"/>
              <a:t>. He </a:t>
            </a:r>
            <a:r>
              <a:rPr lang="it-IT" sz="2400" dirty="0" err="1" smtClean="0"/>
              <a:t>decided</a:t>
            </a:r>
            <a:r>
              <a:rPr lang="it-IT" sz="2400" dirty="0" smtClean="0"/>
              <a:t> to </a:t>
            </a:r>
            <a:r>
              <a:rPr lang="it-IT" sz="2400" dirty="0" err="1" smtClean="0"/>
              <a:t>draw</a:t>
            </a:r>
            <a:r>
              <a:rPr lang="it-IT" sz="2400" dirty="0" smtClean="0"/>
              <a:t> </a:t>
            </a:r>
            <a:r>
              <a:rPr lang="it-IT" sz="2400" dirty="0" err="1" smtClean="0"/>
              <a:t>attention</a:t>
            </a:r>
            <a:r>
              <a:rPr lang="it-IT" sz="2400" dirty="0" smtClean="0"/>
              <a:t> to </a:t>
            </a:r>
            <a:r>
              <a:rPr lang="it-IT" sz="2400" dirty="0" err="1" smtClean="0"/>
              <a:t>this</a:t>
            </a:r>
            <a:r>
              <a:rPr lang="it-IT" sz="2400" dirty="0" smtClean="0"/>
              <a:t> </a:t>
            </a:r>
            <a:r>
              <a:rPr lang="it-IT" sz="2400" dirty="0" err="1" smtClean="0"/>
              <a:t>injustice</a:t>
            </a:r>
            <a:r>
              <a:rPr lang="it-IT" sz="2400" dirty="0" smtClean="0"/>
              <a:t> and </a:t>
            </a:r>
            <a:r>
              <a:rPr lang="it-IT" sz="2400" dirty="0" err="1" smtClean="0"/>
              <a:t>became</a:t>
            </a:r>
            <a:r>
              <a:rPr lang="it-IT" sz="2400" dirty="0" smtClean="0"/>
              <a:t> an </a:t>
            </a:r>
            <a:r>
              <a:rPr lang="it-IT" sz="2400" dirty="0" err="1" smtClean="0"/>
              <a:t>activist</a:t>
            </a:r>
            <a:r>
              <a:rPr lang="it-IT" sz="2400" dirty="0" smtClean="0"/>
              <a:t>.</a:t>
            </a:r>
            <a:endParaRPr lang="it-IT" sz="2400"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7072" y="2043036"/>
            <a:ext cx="4514850" cy="2981325"/>
          </a:xfrm>
          <a:prstGeom prst="rect">
            <a:avLst/>
          </a:prstGeom>
          <a:ln w="228600" cap="sq" cmpd="thickThin">
            <a:solidFill>
              <a:srgbClr val="000000"/>
            </a:solidFill>
            <a:prstDash val="solid"/>
            <a:miter lim="800000"/>
          </a:ln>
          <a:effectLst>
            <a:innerShdw blurRad="76200">
              <a:srgbClr val="000000"/>
            </a:innerShdw>
          </a:effectLst>
        </p:spPr>
      </p:pic>
      <p:sp>
        <p:nvSpPr>
          <p:cNvPr id="5" name="CasellaDiTesto 4"/>
          <p:cNvSpPr txBox="1"/>
          <p:nvPr/>
        </p:nvSpPr>
        <p:spPr>
          <a:xfrm>
            <a:off x="1504060" y="102550"/>
            <a:ext cx="10207862" cy="707886"/>
          </a:xfrm>
          <a:prstGeom prst="rect">
            <a:avLst/>
          </a:prstGeom>
          <a:noFill/>
        </p:spPr>
        <p:txBody>
          <a:bodyPr wrap="square" rtlCol="0">
            <a:spAutoFit/>
          </a:bodyPr>
          <a:lstStyle/>
          <a:p>
            <a:r>
              <a:rPr lang="it-IT" sz="4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IN SOUTH AFRICA</a:t>
            </a:r>
            <a:endParaRPr lang="it-IT"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0763502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egnaposto contenut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CasellaDiTesto 3"/>
          <p:cNvSpPr txBox="1"/>
          <p:nvPr/>
        </p:nvSpPr>
        <p:spPr>
          <a:xfrm>
            <a:off x="1589518" y="401653"/>
            <a:ext cx="9990034" cy="707886"/>
          </a:xfrm>
          <a:prstGeom prst="rect">
            <a:avLst/>
          </a:prstGeom>
          <a:noFill/>
        </p:spPr>
        <p:txBody>
          <a:bodyPr wrap="square" rtlCol="0">
            <a:spAutoFit/>
          </a:bodyPr>
          <a:lstStyle/>
          <a:p>
            <a:r>
              <a:rPr lang="it-IT" sz="4000" b="1" dirty="0" smtClean="0">
                <a:ln w="6600">
                  <a:solidFill>
                    <a:schemeClr val="accent2"/>
                  </a:solidFill>
                  <a:prstDash val="solid"/>
                </a:ln>
                <a:solidFill>
                  <a:srgbClr val="FFFFFF"/>
                </a:solidFill>
                <a:effectLst>
                  <a:outerShdw dist="38100" dir="2700000" algn="tl" rotWithShape="0">
                    <a:schemeClr val="accent2"/>
                  </a:outerShdw>
                </a:effectLst>
              </a:rPr>
              <a:t>THE RETURN TO INDIA</a:t>
            </a:r>
            <a:endParaRPr lang="it-IT" sz="40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CasellaDiTesto 4"/>
          <p:cNvSpPr txBox="1"/>
          <p:nvPr/>
        </p:nvSpPr>
        <p:spPr>
          <a:xfrm>
            <a:off x="589660" y="1511192"/>
            <a:ext cx="7545937" cy="4708981"/>
          </a:xfrm>
          <a:prstGeom prst="rect">
            <a:avLst/>
          </a:prstGeom>
          <a:noFill/>
        </p:spPr>
        <p:txBody>
          <a:bodyPr wrap="square" rtlCol="0">
            <a:spAutoFit/>
          </a:bodyPr>
          <a:lstStyle/>
          <a:p>
            <a:r>
              <a:rPr lang="it-IT" sz="2000" dirty="0" smtClean="0"/>
              <a:t>In 1915 </a:t>
            </a:r>
            <a:r>
              <a:rPr lang="it-IT" sz="2000" dirty="0" err="1" smtClean="0"/>
              <a:t>Ghandhi</a:t>
            </a:r>
            <a:r>
              <a:rPr lang="it-IT" sz="2000" dirty="0" smtClean="0"/>
              <a:t> </a:t>
            </a:r>
            <a:r>
              <a:rPr lang="it-IT" sz="2000" dirty="0" err="1" smtClean="0"/>
              <a:t>returned</a:t>
            </a:r>
            <a:r>
              <a:rPr lang="it-IT" sz="2000" dirty="0" smtClean="0"/>
              <a:t> to India and </a:t>
            </a:r>
            <a:r>
              <a:rPr lang="it-IT" sz="2000" dirty="0" err="1" smtClean="0"/>
              <a:t>parteciped</a:t>
            </a:r>
            <a:r>
              <a:rPr lang="it-IT" sz="2000" dirty="0" smtClean="0"/>
              <a:t> in The </a:t>
            </a:r>
            <a:r>
              <a:rPr lang="it-IT" sz="2000" b="1" dirty="0" smtClean="0"/>
              <a:t>First World War </a:t>
            </a:r>
            <a:r>
              <a:rPr lang="it-IT" sz="2000" dirty="0" err="1" smtClean="0"/>
              <a:t>as</a:t>
            </a:r>
            <a:r>
              <a:rPr lang="it-IT" sz="2000" dirty="0" smtClean="0"/>
              <a:t> a male nurse. In 1919 he </a:t>
            </a:r>
            <a:r>
              <a:rPr lang="it-IT" sz="2000" dirty="0" err="1" smtClean="0"/>
              <a:t>became</a:t>
            </a:r>
            <a:r>
              <a:rPr lang="it-IT" sz="2000" dirty="0" smtClean="0"/>
              <a:t> the </a:t>
            </a:r>
            <a:r>
              <a:rPr lang="it-IT" sz="2000" dirty="0" err="1" smtClean="0"/>
              <a:t>proponent</a:t>
            </a:r>
            <a:r>
              <a:rPr lang="it-IT" sz="2000" dirty="0" smtClean="0"/>
              <a:t>  of </a:t>
            </a:r>
            <a:r>
              <a:rPr lang="it-IT" sz="2000" dirty="0" err="1" smtClean="0"/>
              <a:t>independence</a:t>
            </a:r>
            <a:r>
              <a:rPr lang="it-IT" sz="2000" dirty="0" smtClean="0"/>
              <a:t>. In 1930 </a:t>
            </a:r>
            <a:r>
              <a:rPr lang="it-IT" sz="2000" dirty="0" err="1" smtClean="0"/>
              <a:t>began</a:t>
            </a:r>
            <a:r>
              <a:rPr lang="it-IT" sz="2000" dirty="0" smtClean="0"/>
              <a:t> the </a:t>
            </a:r>
            <a:r>
              <a:rPr lang="it-IT" sz="2000" dirty="0" err="1" smtClean="0"/>
              <a:t>campaign</a:t>
            </a:r>
            <a:r>
              <a:rPr lang="it-IT" sz="2000" dirty="0" smtClean="0"/>
              <a:t> of </a:t>
            </a:r>
            <a:r>
              <a:rPr lang="it-IT" sz="2000" dirty="0" err="1" smtClean="0"/>
              <a:t>disobedience</a:t>
            </a:r>
            <a:r>
              <a:rPr lang="it-IT" sz="2000" dirty="0" smtClean="0"/>
              <a:t> </a:t>
            </a:r>
            <a:r>
              <a:rPr lang="it-IT" sz="2000" dirty="0" err="1" smtClean="0"/>
              <a:t>against</a:t>
            </a:r>
            <a:r>
              <a:rPr lang="it-IT" sz="2000" dirty="0" smtClean="0"/>
              <a:t> the </a:t>
            </a:r>
            <a:r>
              <a:rPr lang="it-IT" sz="2000" dirty="0" err="1" smtClean="0"/>
              <a:t>tax</a:t>
            </a:r>
            <a:r>
              <a:rPr lang="it-IT" sz="2000" dirty="0" smtClean="0"/>
              <a:t> </a:t>
            </a:r>
            <a:r>
              <a:rPr lang="it-IT" sz="2000" dirty="0" err="1" smtClean="0"/>
              <a:t>salt</a:t>
            </a:r>
            <a:r>
              <a:rPr lang="it-IT" sz="2000" dirty="0" smtClean="0"/>
              <a:t>. With the </a:t>
            </a:r>
            <a:r>
              <a:rPr lang="it-IT" sz="2000" b="1" dirty="0" err="1" smtClean="0"/>
              <a:t>salt</a:t>
            </a:r>
            <a:r>
              <a:rPr lang="it-IT" sz="2000" b="1" dirty="0" smtClean="0"/>
              <a:t> march </a:t>
            </a:r>
            <a:r>
              <a:rPr lang="it-IT" sz="2000" dirty="0" smtClean="0"/>
              <a:t>Mahatma </a:t>
            </a:r>
            <a:r>
              <a:rPr lang="it-IT" sz="2000" dirty="0" err="1" smtClean="0"/>
              <a:t>walked</a:t>
            </a:r>
            <a:r>
              <a:rPr lang="it-IT" sz="2000" dirty="0" smtClean="0"/>
              <a:t> 400 </a:t>
            </a:r>
            <a:r>
              <a:rPr lang="it-IT" sz="2000" dirty="0" err="1" smtClean="0"/>
              <a:t>kilometeres</a:t>
            </a:r>
            <a:r>
              <a:rPr lang="it-IT" sz="2000" dirty="0" smtClean="0"/>
              <a:t> on </a:t>
            </a:r>
            <a:r>
              <a:rPr lang="it-IT" sz="2000" dirty="0" err="1" smtClean="0"/>
              <a:t>foot</a:t>
            </a:r>
            <a:r>
              <a:rPr lang="it-IT" sz="2000" dirty="0" smtClean="0"/>
              <a:t> to the </a:t>
            </a:r>
            <a:r>
              <a:rPr lang="it-IT" sz="2000" dirty="0" err="1" smtClean="0"/>
              <a:t>sea</a:t>
            </a:r>
            <a:r>
              <a:rPr lang="it-IT" sz="2000" dirty="0" smtClean="0"/>
              <a:t> for the </a:t>
            </a:r>
            <a:r>
              <a:rPr lang="it-IT" sz="2000" dirty="0" err="1" smtClean="0"/>
              <a:t>purpose</a:t>
            </a:r>
            <a:r>
              <a:rPr lang="it-IT" sz="2000" dirty="0" smtClean="0"/>
              <a:t> of </a:t>
            </a:r>
            <a:r>
              <a:rPr lang="it-IT" sz="2000" dirty="0" err="1" smtClean="0"/>
              <a:t>taking</a:t>
            </a:r>
            <a:r>
              <a:rPr lang="it-IT" sz="2000" dirty="0" smtClean="0"/>
              <a:t> a </a:t>
            </a:r>
            <a:r>
              <a:rPr lang="it-IT" sz="2000" dirty="0" err="1" smtClean="0"/>
              <a:t>few</a:t>
            </a:r>
            <a:r>
              <a:rPr lang="it-IT" sz="2000" dirty="0" smtClean="0"/>
              <a:t> </a:t>
            </a:r>
            <a:r>
              <a:rPr lang="it-IT" sz="2000" dirty="0" err="1" smtClean="0"/>
              <a:t>grains</a:t>
            </a:r>
            <a:r>
              <a:rPr lang="it-IT" sz="2000" dirty="0" smtClean="0"/>
              <a:t> of </a:t>
            </a:r>
            <a:r>
              <a:rPr lang="it-IT" sz="2000" dirty="0" err="1" smtClean="0"/>
              <a:t>salt</a:t>
            </a:r>
            <a:r>
              <a:rPr lang="it-IT" sz="2000" dirty="0" smtClean="0"/>
              <a:t> ,in </a:t>
            </a:r>
            <a:r>
              <a:rPr lang="it-IT" sz="2000" dirty="0" err="1" smtClean="0"/>
              <a:t>violation</a:t>
            </a:r>
            <a:r>
              <a:rPr lang="it-IT" sz="2000" dirty="0" smtClean="0"/>
              <a:t> of the </a:t>
            </a:r>
            <a:r>
              <a:rPr lang="it-IT" sz="2000" dirty="0" err="1" smtClean="0"/>
              <a:t>British</a:t>
            </a:r>
            <a:r>
              <a:rPr lang="it-IT" sz="2000" dirty="0" smtClean="0"/>
              <a:t> law </a:t>
            </a:r>
            <a:r>
              <a:rPr lang="it-IT" sz="2000" dirty="0" err="1" smtClean="0"/>
              <a:t>which</a:t>
            </a:r>
            <a:r>
              <a:rPr lang="it-IT" sz="2000" dirty="0" smtClean="0"/>
              <a:t> </a:t>
            </a:r>
            <a:r>
              <a:rPr lang="it-IT" sz="2000" dirty="0" err="1" smtClean="0"/>
              <a:t>imposed</a:t>
            </a:r>
            <a:r>
              <a:rPr lang="it-IT" sz="2000" dirty="0" smtClean="0"/>
              <a:t> the state </a:t>
            </a:r>
            <a:r>
              <a:rPr lang="it-IT" sz="2000" dirty="0" err="1" smtClean="0"/>
              <a:t>monopoly</a:t>
            </a:r>
            <a:r>
              <a:rPr lang="it-IT" sz="2000" dirty="0" smtClean="0"/>
              <a:t> on </a:t>
            </a:r>
            <a:r>
              <a:rPr lang="it-IT" sz="2000" dirty="0" err="1" smtClean="0"/>
              <a:t>this</a:t>
            </a:r>
            <a:r>
              <a:rPr lang="it-IT" sz="2000" dirty="0" smtClean="0"/>
              <a:t> </a:t>
            </a:r>
            <a:r>
              <a:rPr lang="it-IT" sz="2000" dirty="0" err="1" smtClean="0"/>
              <a:t>precious</a:t>
            </a:r>
            <a:r>
              <a:rPr lang="it-IT" sz="2000" dirty="0" smtClean="0"/>
              <a:t> </a:t>
            </a:r>
            <a:r>
              <a:rPr lang="it-IT" sz="2000" dirty="0" err="1" smtClean="0"/>
              <a:t>food</a:t>
            </a:r>
            <a:r>
              <a:rPr lang="it-IT" sz="2000" dirty="0" smtClean="0"/>
              <a:t>. </a:t>
            </a:r>
            <a:r>
              <a:rPr lang="it-IT" sz="2000" dirty="0" err="1" smtClean="0"/>
              <a:t>It</a:t>
            </a:r>
            <a:r>
              <a:rPr lang="it-IT" sz="2000" dirty="0" smtClean="0"/>
              <a:t> </a:t>
            </a:r>
            <a:r>
              <a:rPr lang="it-IT" sz="2000" dirty="0" err="1" smtClean="0"/>
              <a:t>Was</a:t>
            </a:r>
            <a:r>
              <a:rPr lang="it-IT" sz="2000" dirty="0" smtClean="0"/>
              <a:t> a </a:t>
            </a:r>
            <a:r>
              <a:rPr lang="it-IT" sz="2000" dirty="0" err="1" smtClean="0"/>
              <a:t>simple</a:t>
            </a:r>
            <a:r>
              <a:rPr lang="it-IT" sz="2000" dirty="0" smtClean="0"/>
              <a:t> non- </a:t>
            </a:r>
            <a:r>
              <a:rPr lang="it-IT" sz="2000" dirty="0" err="1" smtClean="0"/>
              <a:t>violent</a:t>
            </a:r>
            <a:r>
              <a:rPr lang="it-IT" sz="2000" dirty="0" smtClean="0"/>
              <a:t> </a:t>
            </a:r>
            <a:r>
              <a:rPr lang="it-IT" sz="2000" dirty="0" err="1" smtClean="0"/>
              <a:t>act,which</a:t>
            </a:r>
            <a:r>
              <a:rPr lang="it-IT" sz="2000" dirty="0" smtClean="0"/>
              <a:t> </a:t>
            </a:r>
            <a:r>
              <a:rPr lang="it-IT" sz="2000" dirty="0" err="1" smtClean="0"/>
              <a:t>didn’t</a:t>
            </a:r>
            <a:r>
              <a:rPr lang="it-IT" sz="2000" dirty="0" smtClean="0"/>
              <a:t> cause </a:t>
            </a:r>
            <a:r>
              <a:rPr lang="it-IT" sz="2000" dirty="0" err="1" smtClean="0"/>
              <a:t>any</a:t>
            </a:r>
            <a:r>
              <a:rPr lang="it-IT" sz="2000" dirty="0" smtClean="0"/>
              <a:t> </a:t>
            </a:r>
            <a:r>
              <a:rPr lang="it-IT" sz="2000" dirty="0" err="1" smtClean="0"/>
              <a:t>damage</a:t>
            </a:r>
            <a:r>
              <a:rPr lang="it-IT" sz="2000" dirty="0" smtClean="0"/>
              <a:t> to the state </a:t>
            </a:r>
            <a:r>
              <a:rPr lang="it-IT" sz="2000" dirty="0" err="1" smtClean="0"/>
              <a:t>either</a:t>
            </a:r>
            <a:r>
              <a:rPr lang="it-IT" sz="2000" dirty="0" smtClean="0"/>
              <a:t> </a:t>
            </a:r>
            <a:r>
              <a:rPr lang="it-IT" sz="2000" dirty="0" err="1" smtClean="0"/>
              <a:t>but</a:t>
            </a:r>
            <a:r>
              <a:rPr lang="it-IT" sz="2000" dirty="0" smtClean="0"/>
              <a:t> for </a:t>
            </a:r>
            <a:r>
              <a:rPr lang="it-IT" sz="2000" dirty="0" err="1" smtClean="0"/>
              <a:t>this</a:t>
            </a:r>
            <a:r>
              <a:rPr lang="it-IT" sz="2000" dirty="0" smtClean="0"/>
              <a:t> </a:t>
            </a:r>
            <a:r>
              <a:rPr lang="it-IT" sz="2000" dirty="0" err="1" smtClean="0"/>
              <a:t>very</a:t>
            </a:r>
            <a:r>
              <a:rPr lang="it-IT" sz="2000" dirty="0" smtClean="0"/>
              <a:t> </a:t>
            </a:r>
            <a:r>
              <a:rPr lang="it-IT" sz="2000" dirty="0" err="1" smtClean="0"/>
              <a:t>reason</a:t>
            </a:r>
            <a:r>
              <a:rPr lang="it-IT" sz="2000" dirty="0" smtClean="0"/>
              <a:t> he </a:t>
            </a:r>
            <a:r>
              <a:rPr lang="it-IT" sz="2000" dirty="0" err="1" smtClean="0"/>
              <a:t>stressed</a:t>
            </a:r>
            <a:r>
              <a:rPr lang="it-IT" sz="2000" dirty="0" smtClean="0"/>
              <a:t>  the </a:t>
            </a:r>
            <a:r>
              <a:rPr lang="it-IT" sz="2000" dirty="0" err="1" smtClean="0"/>
              <a:t>absurdity</a:t>
            </a:r>
            <a:r>
              <a:rPr lang="it-IT" sz="2000" dirty="0" smtClean="0"/>
              <a:t> of a law and the </a:t>
            </a:r>
            <a:r>
              <a:rPr lang="it-IT" sz="2000" dirty="0" err="1" smtClean="0"/>
              <a:t>disproportion</a:t>
            </a:r>
            <a:r>
              <a:rPr lang="it-IT" sz="2000" dirty="0" smtClean="0"/>
              <a:t> </a:t>
            </a:r>
            <a:r>
              <a:rPr lang="it-IT" sz="2000" dirty="0" err="1" smtClean="0"/>
              <a:t>between</a:t>
            </a:r>
            <a:r>
              <a:rPr lang="it-IT" sz="2000" dirty="0" smtClean="0"/>
              <a:t> </a:t>
            </a:r>
            <a:r>
              <a:rPr lang="it-IT" sz="2000" dirty="0" err="1" smtClean="0"/>
              <a:t>its</a:t>
            </a:r>
            <a:r>
              <a:rPr lang="it-IT" sz="2000" dirty="0" smtClean="0"/>
              <a:t> </a:t>
            </a:r>
            <a:r>
              <a:rPr lang="it-IT" sz="2000" dirty="0" err="1" smtClean="0"/>
              <a:t>violation</a:t>
            </a:r>
            <a:r>
              <a:rPr lang="it-IT" sz="2000" dirty="0" smtClean="0"/>
              <a:t> and the </a:t>
            </a:r>
            <a:r>
              <a:rPr lang="it-IT" sz="2000" dirty="0" err="1" smtClean="0"/>
              <a:t>sentence</a:t>
            </a:r>
            <a:r>
              <a:rPr lang="it-IT" sz="2000" dirty="0" smtClean="0"/>
              <a:t> </a:t>
            </a:r>
            <a:r>
              <a:rPr lang="it-IT" sz="2000" dirty="0" err="1" smtClean="0"/>
              <a:t>inflicted</a:t>
            </a:r>
            <a:r>
              <a:rPr lang="it-IT" sz="2000" dirty="0" smtClean="0"/>
              <a:t>. </a:t>
            </a:r>
            <a:r>
              <a:rPr lang="it-IT" sz="2000" dirty="0" err="1" smtClean="0"/>
              <a:t>After</a:t>
            </a:r>
            <a:r>
              <a:rPr lang="it-IT" sz="2000" dirty="0" smtClean="0"/>
              <a:t> </a:t>
            </a:r>
            <a:r>
              <a:rPr lang="it-IT" sz="2000" dirty="0" err="1" smtClean="0"/>
              <a:t>this</a:t>
            </a:r>
            <a:r>
              <a:rPr lang="it-IT" sz="2000" dirty="0" smtClean="0"/>
              <a:t> </a:t>
            </a:r>
            <a:r>
              <a:rPr lang="it-IT" sz="2000" dirty="0" err="1" smtClean="0"/>
              <a:t>episode</a:t>
            </a:r>
            <a:r>
              <a:rPr lang="it-IT" sz="2000" dirty="0" smtClean="0"/>
              <a:t> the </a:t>
            </a:r>
            <a:r>
              <a:rPr lang="it-IT" sz="2000" dirty="0" err="1" smtClean="0"/>
              <a:t>campaign</a:t>
            </a:r>
            <a:r>
              <a:rPr lang="it-IT" sz="2000" dirty="0" smtClean="0"/>
              <a:t> </a:t>
            </a:r>
            <a:r>
              <a:rPr lang="it-IT" sz="2000" dirty="0" err="1" smtClean="0"/>
              <a:t>expanded</a:t>
            </a:r>
            <a:r>
              <a:rPr lang="it-IT" sz="2000" dirty="0" smtClean="0"/>
              <a:t>:</a:t>
            </a:r>
            <a:r>
              <a:rPr lang="it-IT" sz="2000" b="1" dirty="0" smtClean="0"/>
              <a:t> </a:t>
            </a:r>
            <a:r>
              <a:rPr lang="it-IT" sz="2000" b="1" dirty="0" err="1" smtClean="0"/>
              <a:t>boycott</a:t>
            </a:r>
            <a:r>
              <a:rPr lang="it-IT" sz="2000" b="1" dirty="0" smtClean="0"/>
              <a:t> of </a:t>
            </a:r>
            <a:r>
              <a:rPr lang="it-IT" sz="2000" b="1" dirty="0" err="1" smtClean="0"/>
              <a:t>fabrics</a:t>
            </a:r>
            <a:r>
              <a:rPr lang="it-IT" sz="2000" b="1" dirty="0" smtClean="0"/>
              <a:t> </a:t>
            </a:r>
            <a:r>
              <a:rPr lang="it-IT" sz="2000" dirty="0" smtClean="0"/>
              <a:t>from </a:t>
            </a:r>
            <a:r>
              <a:rPr lang="it-IT" sz="2000" dirty="0" err="1" smtClean="0"/>
              <a:t>abroad</a:t>
            </a:r>
            <a:r>
              <a:rPr lang="it-IT" sz="2000" dirty="0" smtClean="0"/>
              <a:t>(</a:t>
            </a:r>
            <a:r>
              <a:rPr lang="it-IT" sz="2000" dirty="0" err="1" smtClean="0"/>
              <a:t>waving</a:t>
            </a:r>
            <a:r>
              <a:rPr lang="it-IT" sz="2000" dirty="0" smtClean="0"/>
              <a:t> </a:t>
            </a:r>
            <a:r>
              <a:rPr lang="it-IT" sz="2000" dirty="0" err="1" smtClean="0"/>
              <a:t>their</a:t>
            </a:r>
            <a:r>
              <a:rPr lang="it-IT" sz="2000" dirty="0" smtClean="0"/>
              <a:t> </a:t>
            </a:r>
            <a:r>
              <a:rPr lang="it-IT" sz="2000" dirty="0" err="1" smtClean="0"/>
              <a:t>clothes</a:t>
            </a:r>
            <a:r>
              <a:rPr lang="it-IT" sz="2000" dirty="0" smtClean="0"/>
              <a:t> </a:t>
            </a:r>
            <a:r>
              <a:rPr lang="it-IT" sz="2000" dirty="0" err="1" smtClean="0"/>
              <a:t>became</a:t>
            </a:r>
            <a:r>
              <a:rPr lang="it-IT" sz="2000" dirty="0" smtClean="0"/>
              <a:t> a </a:t>
            </a:r>
            <a:r>
              <a:rPr lang="it-IT" sz="2000" dirty="0" err="1" smtClean="0"/>
              <a:t>symbolic</a:t>
            </a:r>
            <a:r>
              <a:rPr lang="it-IT" sz="2000" dirty="0" smtClean="0"/>
              <a:t> </a:t>
            </a:r>
            <a:r>
              <a:rPr lang="it-IT" sz="2000" dirty="0" err="1" smtClean="0"/>
              <a:t>act</a:t>
            </a:r>
            <a:r>
              <a:rPr lang="it-IT" sz="2000" dirty="0" smtClean="0"/>
              <a:t> of </a:t>
            </a:r>
            <a:r>
              <a:rPr lang="it-IT" sz="2000" dirty="0" err="1" smtClean="0"/>
              <a:t>disobedience</a:t>
            </a:r>
            <a:r>
              <a:rPr lang="it-IT" sz="2000" dirty="0" smtClean="0"/>
              <a:t>)</a:t>
            </a:r>
            <a:r>
              <a:rPr lang="it-IT" sz="2000" dirty="0" err="1" smtClean="0"/>
              <a:t>isol</a:t>
            </a:r>
            <a:r>
              <a:rPr lang="it-IT" sz="2000" dirty="0" err="1"/>
              <a:t>a</a:t>
            </a:r>
            <a:r>
              <a:rPr lang="it-IT" sz="2000" dirty="0" err="1" smtClean="0"/>
              <a:t>tion</a:t>
            </a:r>
            <a:r>
              <a:rPr lang="it-IT" sz="2000" dirty="0" smtClean="0"/>
              <a:t> of </a:t>
            </a:r>
            <a:r>
              <a:rPr lang="it-IT" sz="2000" dirty="0" err="1" smtClean="0"/>
              <a:t>government</a:t>
            </a:r>
            <a:r>
              <a:rPr lang="it-IT" sz="2000" dirty="0" smtClean="0"/>
              <a:t> </a:t>
            </a:r>
            <a:r>
              <a:rPr lang="it-IT" sz="2000" dirty="0" err="1" smtClean="0"/>
              <a:t>officials</a:t>
            </a:r>
            <a:r>
              <a:rPr lang="it-IT" sz="2000" dirty="0" smtClean="0"/>
              <a:t> to </a:t>
            </a:r>
            <a:r>
              <a:rPr lang="it-IT" sz="2000" dirty="0" err="1" smtClean="0"/>
              <a:t>which</a:t>
            </a:r>
            <a:r>
              <a:rPr lang="it-IT" sz="2000" dirty="0" smtClean="0"/>
              <a:t> traders </a:t>
            </a:r>
            <a:r>
              <a:rPr lang="it-IT" sz="2000" dirty="0" err="1" smtClean="0"/>
              <a:t>refused</a:t>
            </a:r>
            <a:r>
              <a:rPr lang="it-IT" sz="2000" dirty="0" smtClean="0"/>
              <a:t> the </a:t>
            </a:r>
            <a:r>
              <a:rPr lang="it-IT" sz="2000" dirty="0" err="1" smtClean="0"/>
              <a:t>goods.He</a:t>
            </a:r>
            <a:r>
              <a:rPr lang="it-IT" sz="2000" dirty="0" smtClean="0"/>
              <a:t> </a:t>
            </a:r>
            <a:r>
              <a:rPr lang="it-IT" sz="2000" dirty="0" err="1" smtClean="0"/>
              <a:t>sopke</a:t>
            </a:r>
            <a:r>
              <a:rPr lang="it-IT" sz="2000" dirty="0" smtClean="0"/>
              <a:t> </a:t>
            </a:r>
            <a:r>
              <a:rPr lang="it-IT" sz="2000" dirty="0" err="1" smtClean="0"/>
              <a:t>also</a:t>
            </a:r>
            <a:r>
              <a:rPr lang="it-IT" sz="2000" dirty="0" smtClean="0"/>
              <a:t> in a </a:t>
            </a:r>
            <a:r>
              <a:rPr lang="it-IT" sz="2000" b="1" dirty="0"/>
              <a:t>N</a:t>
            </a:r>
            <a:r>
              <a:rPr lang="it-IT" sz="2000" b="1" dirty="0" smtClean="0"/>
              <a:t>ational </a:t>
            </a:r>
            <a:r>
              <a:rPr lang="it-IT" sz="2000" b="1" dirty="0" err="1"/>
              <a:t>C</a:t>
            </a:r>
            <a:r>
              <a:rPr lang="it-IT" sz="2000" b="1" dirty="0" err="1" smtClean="0"/>
              <a:t>ongress</a:t>
            </a:r>
            <a:r>
              <a:rPr lang="it-IT" sz="2000" b="1" dirty="0" smtClean="0"/>
              <a:t> </a:t>
            </a:r>
            <a:r>
              <a:rPr lang="it-IT" sz="2000" dirty="0" err="1" smtClean="0"/>
              <a:t>but</a:t>
            </a:r>
            <a:r>
              <a:rPr lang="it-IT" sz="2000" dirty="0" smtClean="0"/>
              <a:t> </a:t>
            </a:r>
            <a:r>
              <a:rPr lang="it-IT" sz="2000" dirty="0" err="1" smtClean="0"/>
              <a:t>was</a:t>
            </a:r>
            <a:r>
              <a:rPr lang="it-IT" sz="2000" dirty="0" smtClean="0"/>
              <a:t> </a:t>
            </a:r>
            <a:r>
              <a:rPr lang="it-IT" sz="2000" dirty="0" err="1" smtClean="0"/>
              <a:t>primarily</a:t>
            </a:r>
            <a:r>
              <a:rPr lang="it-IT" sz="2000" dirty="0" smtClean="0"/>
              <a:t> </a:t>
            </a:r>
            <a:r>
              <a:rPr lang="it-IT" sz="2000" dirty="0" err="1" smtClean="0"/>
              <a:t>introduced</a:t>
            </a:r>
            <a:r>
              <a:rPr lang="it-IT" sz="2000" dirty="0" smtClean="0"/>
              <a:t> to </a:t>
            </a:r>
            <a:r>
              <a:rPr lang="it-IT" sz="2000" dirty="0" err="1" smtClean="0"/>
              <a:t>Indian</a:t>
            </a:r>
            <a:r>
              <a:rPr lang="it-IT" sz="2000" dirty="0" smtClean="0"/>
              <a:t> </a:t>
            </a:r>
            <a:r>
              <a:rPr lang="it-IT" sz="2000" dirty="0" err="1" smtClean="0"/>
              <a:t>issues</a:t>
            </a:r>
            <a:r>
              <a:rPr lang="it-IT" sz="2000" dirty="0" smtClean="0"/>
              <a:t>, </a:t>
            </a:r>
            <a:r>
              <a:rPr lang="it-IT" sz="2000" dirty="0" err="1" smtClean="0"/>
              <a:t>politics</a:t>
            </a:r>
            <a:r>
              <a:rPr lang="it-IT" sz="2000" dirty="0" smtClean="0"/>
              <a:t> and the </a:t>
            </a:r>
            <a:r>
              <a:rPr lang="it-IT" sz="2000" dirty="0" err="1" smtClean="0"/>
              <a:t>Indian</a:t>
            </a:r>
            <a:r>
              <a:rPr lang="it-IT" sz="2000" dirty="0" smtClean="0"/>
              <a:t> </a:t>
            </a:r>
            <a:r>
              <a:rPr lang="it-IT" sz="2000" dirty="0" err="1" smtClean="0"/>
              <a:t>people</a:t>
            </a:r>
            <a:r>
              <a:rPr lang="it-IT" sz="2000" dirty="0" smtClean="0"/>
              <a:t> by </a:t>
            </a:r>
            <a:r>
              <a:rPr lang="it-IT" sz="2000" dirty="0" err="1" smtClean="0"/>
              <a:t>Gopal</a:t>
            </a:r>
            <a:r>
              <a:rPr lang="it-IT" sz="2000" dirty="0" smtClean="0"/>
              <a:t> </a:t>
            </a:r>
            <a:r>
              <a:rPr lang="it-IT" sz="2000" dirty="0" err="1" smtClean="0"/>
              <a:t>Krishna</a:t>
            </a:r>
            <a:r>
              <a:rPr lang="it-IT" sz="2000" dirty="0" smtClean="0"/>
              <a:t> </a:t>
            </a:r>
            <a:r>
              <a:rPr lang="it-IT" sz="2000" dirty="0" err="1" smtClean="0"/>
              <a:t>Gokhale</a:t>
            </a:r>
            <a:r>
              <a:rPr lang="it-IT" sz="2000" dirty="0" smtClean="0"/>
              <a:t>, a </a:t>
            </a:r>
            <a:r>
              <a:rPr lang="it-IT" sz="2000" dirty="0" err="1" smtClean="0"/>
              <a:t>respected</a:t>
            </a:r>
            <a:r>
              <a:rPr lang="it-IT" sz="2000" dirty="0" smtClean="0"/>
              <a:t> leader of the </a:t>
            </a:r>
            <a:r>
              <a:rPr lang="it-IT" sz="2000" dirty="0" err="1" smtClean="0"/>
              <a:t>congress</a:t>
            </a:r>
            <a:r>
              <a:rPr lang="it-IT" sz="2000" dirty="0" smtClean="0"/>
              <a:t> party </a:t>
            </a:r>
            <a:r>
              <a:rPr lang="it-IT" sz="2000" dirty="0" err="1" smtClean="0"/>
              <a:t>at</a:t>
            </a:r>
            <a:r>
              <a:rPr lang="it-IT" sz="2000" dirty="0" smtClean="0"/>
              <a:t> the time.</a:t>
            </a:r>
            <a:endParaRPr lang="it-IT" sz="2000" dirty="0"/>
          </a:p>
        </p:txBody>
      </p:sp>
      <p:sp>
        <p:nvSpPr>
          <p:cNvPr id="8" name="AutoShape 2" descr="Risultato immagine per gandhi e india"/>
          <p:cNvSpPr>
            <a:spLocks noChangeAspect="1" noChangeArrowheads="1"/>
          </p:cNvSpPr>
          <p:nvPr/>
        </p:nvSpPr>
        <p:spPr bwMode="auto">
          <a:xfrm>
            <a:off x="63499" y="-136525"/>
            <a:ext cx="2314575"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 name="AutoShape 4" descr="Risultato immagine per gandhi e india"/>
          <p:cNvSpPr>
            <a:spLocks noChangeAspect="1" noChangeArrowheads="1"/>
          </p:cNvSpPr>
          <p:nvPr/>
        </p:nvSpPr>
        <p:spPr bwMode="auto">
          <a:xfrm>
            <a:off x="215900" y="15875"/>
            <a:ext cx="2314575"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0" name="Immagin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0997" y="1912478"/>
            <a:ext cx="3925601" cy="25911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50953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egnaposto contenut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3" name="CasellaDiTesto 2"/>
          <p:cNvSpPr txBox="1"/>
          <p:nvPr/>
        </p:nvSpPr>
        <p:spPr>
          <a:xfrm>
            <a:off x="1696915" y="422031"/>
            <a:ext cx="7570177" cy="1323439"/>
          </a:xfrm>
          <a:prstGeom prst="rect">
            <a:avLst/>
          </a:prstGeom>
          <a:noFill/>
        </p:spPr>
        <p:txBody>
          <a:bodyPr wrap="square" rtlCol="0">
            <a:spAutoFit/>
          </a:bodyPr>
          <a:lstStyle/>
          <a:p>
            <a:r>
              <a:rPr lang="it-IT" sz="40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GANDHI TAKES A LEADER SHIP ROLE</a:t>
            </a:r>
            <a:endParaRPr lang="it-IT" sz="40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553" y="1964670"/>
            <a:ext cx="5238750" cy="40005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3203" y="1964670"/>
            <a:ext cx="4687778" cy="369813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68507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egnaposto contenut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CasellaDiTesto 2"/>
          <p:cNvSpPr txBox="1"/>
          <p:nvPr/>
        </p:nvSpPr>
        <p:spPr>
          <a:xfrm>
            <a:off x="1828800" y="128187"/>
            <a:ext cx="8212508" cy="707886"/>
          </a:xfrm>
          <a:prstGeom prst="rect">
            <a:avLst/>
          </a:prstGeom>
          <a:noFill/>
        </p:spPr>
        <p:txBody>
          <a:bodyPr wrap="square" rtlCol="0">
            <a:spAutoFit/>
          </a:bodyPr>
          <a:lstStyle/>
          <a:p>
            <a:r>
              <a:rPr lang="it-IT" sz="4000" b="1" dirty="0" smtClean="0">
                <a:ln w="9525">
                  <a:solidFill>
                    <a:schemeClr val="bg1"/>
                  </a:solidFill>
                  <a:prstDash val="solid"/>
                </a:ln>
                <a:effectLst>
                  <a:outerShdw blurRad="12700" dist="38100" dir="2700000" algn="tl" rotWithShape="0">
                    <a:schemeClr val="bg1">
                      <a:lumMod val="50000"/>
                    </a:schemeClr>
                  </a:outerShdw>
                </a:effectLst>
              </a:rPr>
              <a:t>ROLE IN THE FIRST WORLD WAR</a:t>
            </a:r>
            <a:endParaRPr lang="it-IT" sz="4000" b="1" dirty="0">
              <a:ln w="9525">
                <a:solidFill>
                  <a:schemeClr val="bg1"/>
                </a:solidFill>
                <a:prstDash val="solid"/>
              </a:ln>
              <a:effectLst>
                <a:outerShdw blurRad="12700" dist="38100" dir="2700000" algn="tl" rotWithShape="0">
                  <a:schemeClr val="bg1">
                    <a:lumMod val="50000"/>
                  </a:schemeClr>
                </a:outerShdw>
              </a:effectLst>
            </a:endParaRPr>
          </a:p>
        </p:txBody>
      </p:sp>
      <p:sp>
        <p:nvSpPr>
          <p:cNvPr id="4" name="CasellaDiTesto 3"/>
          <p:cNvSpPr txBox="1"/>
          <p:nvPr/>
        </p:nvSpPr>
        <p:spPr>
          <a:xfrm>
            <a:off x="1175046" y="1093862"/>
            <a:ext cx="4760008" cy="5262979"/>
          </a:xfrm>
          <a:prstGeom prst="rect">
            <a:avLst/>
          </a:prstGeom>
          <a:noFill/>
        </p:spPr>
        <p:txBody>
          <a:bodyPr wrap="square" rtlCol="0">
            <a:spAutoFit/>
          </a:bodyPr>
          <a:lstStyle/>
          <a:p>
            <a:r>
              <a:rPr lang="it-IT" sz="2400" dirty="0" smtClean="0"/>
              <a:t>In April 1918, </a:t>
            </a:r>
            <a:r>
              <a:rPr lang="it-IT" sz="2400" dirty="0" err="1" smtClean="0"/>
              <a:t>during</a:t>
            </a:r>
            <a:r>
              <a:rPr lang="it-IT" sz="2400" dirty="0" smtClean="0"/>
              <a:t> the </a:t>
            </a:r>
            <a:r>
              <a:rPr lang="it-IT" sz="2400" dirty="0" err="1" smtClean="0"/>
              <a:t>latter</a:t>
            </a:r>
            <a:r>
              <a:rPr lang="it-IT" sz="2400" dirty="0" smtClean="0"/>
              <a:t> part of the </a:t>
            </a:r>
            <a:r>
              <a:rPr lang="it-IT" sz="2400" b="1" dirty="0" smtClean="0"/>
              <a:t>First World War</a:t>
            </a:r>
            <a:r>
              <a:rPr lang="it-IT" sz="2400" dirty="0" smtClean="0"/>
              <a:t>, Gandhi </a:t>
            </a:r>
            <a:r>
              <a:rPr lang="it-IT" sz="2400" dirty="0" err="1" smtClean="0"/>
              <a:t>was</a:t>
            </a:r>
            <a:r>
              <a:rPr lang="it-IT" sz="2400" dirty="0" smtClean="0"/>
              <a:t> </a:t>
            </a:r>
            <a:r>
              <a:rPr lang="it-IT" sz="2400" dirty="0" err="1" smtClean="0"/>
              <a:t>invited</a:t>
            </a:r>
            <a:r>
              <a:rPr lang="it-IT" sz="2400" dirty="0" smtClean="0"/>
              <a:t> by </a:t>
            </a:r>
            <a:r>
              <a:rPr lang="it-IT" sz="2400" b="1" dirty="0" smtClean="0"/>
              <a:t>the </a:t>
            </a:r>
            <a:r>
              <a:rPr lang="it-IT" sz="2400" b="1" dirty="0" err="1" smtClean="0"/>
              <a:t>Viceroy</a:t>
            </a:r>
            <a:r>
              <a:rPr lang="it-IT" sz="2400" dirty="0" smtClean="0"/>
              <a:t> to a war Conference in Delhi. </a:t>
            </a:r>
            <a:r>
              <a:rPr lang="it-IT" sz="2400" dirty="0" err="1" smtClean="0"/>
              <a:t>Perhaps</a:t>
            </a:r>
            <a:r>
              <a:rPr lang="it-IT" sz="2400" dirty="0" smtClean="0"/>
              <a:t> to show </a:t>
            </a:r>
            <a:r>
              <a:rPr lang="it-IT" sz="2400" dirty="0" err="1" smtClean="0"/>
              <a:t>his</a:t>
            </a:r>
            <a:r>
              <a:rPr lang="it-IT" sz="2400" dirty="0" smtClean="0"/>
              <a:t> </a:t>
            </a:r>
            <a:r>
              <a:rPr lang="it-IT" sz="2400" dirty="0" err="1" smtClean="0"/>
              <a:t>support</a:t>
            </a:r>
            <a:r>
              <a:rPr lang="it-IT" sz="2400" dirty="0" smtClean="0"/>
              <a:t> for the Empire and help </a:t>
            </a:r>
            <a:r>
              <a:rPr lang="it-IT" sz="2400" dirty="0" err="1" smtClean="0"/>
              <a:t>his</a:t>
            </a:r>
            <a:r>
              <a:rPr lang="it-IT" sz="2400" dirty="0" smtClean="0"/>
              <a:t> case for </a:t>
            </a:r>
            <a:r>
              <a:rPr lang="it-IT" sz="2400" dirty="0" err="1" smtClean="0"/>
              <a:t>India’s</a:t>
            </a:r>
            <a:r>
              <a:rPr lang="it-IT" sz="2400" dirty="0" smtClean="0"/>
              <a:t>  </a:t>
            </a:r>
            <a:r>
              <a:rPr lang="it-IT" sz="2400" dirty="0" err="1" smtClean="0"/>
              <a:t>indipendence</a:t>
            </a:r>
            <a:r>
              <a:rPr lang="it-IT" sz="2400" dirty="0" smtClean="0"/>
              <a:t>, Gandhi </a:t>
            </a:r>
            <a:r>
              <a:rPr lang="it-IT" sz="2400" dirty="0" err="1" smtClean="0"/>
              <a:t>agreed</a:t>
            </a:r>
            <a:r>
              <a:rPr lang="it-IT" sz="2400" dirty="0" smtClean="0"/>
              <a:t> to </a:t>
            </a:r>
            <a:r>
              <a:rPr lang="it-IT" sz="2400" dirty="0" err="1" smtClean="0"/>
              <a:t>actively</a:t>
            </a:r>
            <a:r>
              <a:rPr lang="it-IT" sz="2400" dirty="0" smtClean="0"/>
              <a:t> </a:t>
            </a:r>
            <a:r>
              <a:rPr lang="it-IT" sz="2400" dirty="0" err="1" smtClean="0"/>
              <a:t>recruit</a:t>
            </a:r>
            <a:r>
              <a:rPr lang="it-IT" sz="2400" dirty="0" smtClean="0"/>
              <a:t> </a:t>
            </a:r>
            <a:r>
              <a:rPr lang="it-IT" sz="2400" dirty="0" err="1" smtClean="0"/>
              <a:t>Indians</a:t>
            </a:r>
            <a:r>
              <a:rPr lang="it-IT" sz="2400" dirty="0" smtClean="0"/>
              <a:t> for the war </a:t>
            </a:r>
            <a:r>
              <a:rPr lang="it-IT" sz="2400" dirty="0" err="1" smtClean="0"/>
              <a:t>effort</a:t>
            </a:r>
            <a:r>
              <a:rPr lang="it-IT" sz="2400" dirty="0" smtClean="0"/>
              <a:t>. In </a:t>
            </a:r>
            <a:r>
              <a:rPr lang="it-IT" sz="2400" dirty="0" err="1" smtClean="0"/>
              <a:t>contrast</a:t>
            </a:r>
            <a:r>
              <a:rPr lang="it-IT" sz="2400" dirty="0" smtClean="0"/>
              <a:t> to the </a:t>
            </a:r>
            <a:r>
              <a:rPr lang="it-IT" sz="2400" b="1" dirty="0" smtClean="0"/>
              <a:t>Zulu war </a:t>
            </a:r>
            <a:r>
              <a:rPr lang="it-IT" sz="2400" dirty="0" smtClean="0"/>
              <a:t>of 1906 and the </a:t>
            </a:r>
            <a:r>
              <a:rPr lang="it-IT" sz="2400" dirty="0" err="1" smtClean="0"/>
              <a:t>outbreak</a:t>
            </a:r>
            <a:r>
              <a:rPr lang="it-IT" sz="2400" dirty="0" smtClean="0"/>
              <a:t> of the first world war in 1914, </a:t>
            </a:r>
            <a:r>
              <a:rPr lang="it-IT" sz="2400" dirty="0" err="1" smtClean="0"/>
              <a:t>when</a:t>
            </a:r>
            <a:r>
              <a:rPr lang="it-IT" sz="2400" dirty="0" smtClean="0"/>
              <a:t> he </a:t>
            </a:r>
            <a:r>
              <a:rPr lang="it-IT" sz="2400" dirty="0" err="1" smtClean="0"/>
              <a:t>recrutited</a:t>
            </a:r>
            <a:r>
              <a:rPr lang="it-IT" sz="2400" dirty="0" smtClean="0"/>
              <a:t> </a:t>
            </a:r>
            <a:r>
              <a:rPr lang="it-IT" sz="2400" dirty="0" err="1" smtClean="0"/>
              <a:t>volunteers</a:t>
            </a:r>
            <a:r>
              <a:rPr lang="it-IT" sz="2400" dirty="0" smtClean="0"/>
              <a:t> for the </a:t>
            </a:r>
            <a:r>
              <a:rPr lang="it-IT" sz="2400" dirty="0" err="1" smtClean="0"/>
              <a:t>Ambulance</a:t>
            </a:r>
            <a:r>
              <a:rPr lang="it-IT" sz="2400" dirty="0" smtClean="0"/>
              <a:t> </a:t>
            </a:r>
            <a:r>
              <a:rPr lang="it-IT" sz="2400" dirty="0" err="1" smtClean="0"/>
              <a:t>Corps</a:t>
            </a:r>
            <a:r>
              <a:rPr lang="it-IT" sz="2400" dirty="0" smtClean="0"/>
              <a:t>, </a:t>
            </a:r>
            <a:r>
              <a:rPr lang="it-IT" sz="2400" dirty="0" err="1" smtClean="0"/>
              <a:t>this</a:t>
            </a:r>
            <a:r>
              <a:rPr lang="it-IT" sz="2400" dirty="0" smtClean="0"/>
              <a:t> time Gandhi </a:t>
            </a:r>
            <a:r>
              <a:rPr lang="it-IT" sz="2400" dirty="0" err="1" smtClean="0"/>
              <a:t>attempeted</a:t>
            </a:r>
            <a:r>
              <a:rPr lang="it-IT" sz="2400" dirty="0" smtClean="0"/>
              <a:t> to </a:t>
            </a:r>
            <a:r>
              <a:rPr lang="it-IT" sz="2400" dirty="0" err="1" smtClean="0"/>
              <a:t>recruit</a:t>
            </a:r>
            <a:r>
              <a:rPr lang="it-IT" sz="2400" dirty="0" smtClean="0"/>
              <a:t> </a:t>
            </a:r>
            <a:r>
              <a:rPr lang="it-IT" sz="2400" dirty="0" err="1" smtClean="0"/>
              <a:t>combatans</a:t>
            </a:r>
            <a:r>
              <a:rPr lang="it-IT" sz="2400" dirty="0" smtClean="0"/>
              <a:t>.</a:t>
            </a:r>
            <a:endParaRPr lang="it-IT" sz="2400" dirty="0"/>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6519" y="1605785"/>
            <a:ext cx="4446865" cy="3646429"/>
          </a:xfrm>
          <a:prstGeom prst="rect">
            <a:avLst/>
          </a:prstGeom>
          <a:ln>
            <a:noFill/>
          </a:ln>
          <a:effectLst>
            <a:softEdge rad="112500"/>
          </a:effectLst>
        </p:spPr>
      </p:pic>
    </p:spTree>
    <p:extLst>
      <p:ext uri="{BB962C8B-B14F-4D97-AF65-F5344CB8AC3E}">
        <p14:creationId xmlns:p14="http://schemas.microsoft.com/office/powerpoint/2010/main" val="5814236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egnaposto contenut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CasellaDiTesto 2"/>
          <p:cNvSpPr txBox="1"/>
          <p:nvPr/>
        </p:nvSpPr>
        <p:spPr>
          <a:xfrm>
            <a:off x="861646" y="589085"/>
            <a:ext cx="10902462" cy="70788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it-IT" sz="4000" b="1" dirty="0" smtClean="0">
                <a:ln/>
                <a:solidFill>
                  <a:schemeClr val="accent4"/>
                </a:solidFill>
              </a:rPr>
              <a:t>SATYAGRAHA AND A POLICY OF NON-VIOLENCE</a:t>
            </a:r>
            <a:endParaRPr lang="it-IT" sz="4000" b="1" dirty="0">
              <a:ln/>
              <a:solidFill>
                <a:schemeClr val="accent4"/>
              </a:solidFill>
            </a:endParaRPr>
          </a:p>
        </p:txBody>
      </p:sp>
      <p:sp>
        <p:nvSpPr>
          <p:cNvPr id="4" name="CasellaDiTesto 3"/>
          <p:cNvSpPr txBox="1"/>
          <p:nvPr/>
        </p:nvSpPr>
        <p:spPr>
          <a:xfrm>
            <a:off x="1833894" y="1722995"/>
            <a:ext cx="4737821" cy="3785652"/>
          </a:xfrm>
          <a:prstGeom prst="rect">
            <a:avLst/>
          </a:prstGeom>
          <a:noFill/>
        </p:spPr>
        <p:txBody>
          <a:bodyPr wrap="square" rtlCol="0">
            <a:spAutoFit/>
          </a:bodyPr>
          <a:lstStyle/>
          <a:p>
            <a:r>
              <a:rPr lang="it-IT" sz="2000" dirty="0" smtClean="0"/>
              <a:t>In 1918, in </a:t>
            </a:r>
            <a:r>
              <a:rPr lang="it-IT" sz="2000" dirty="0" err="1" smtClean="0"/>
              <a:t>Champaran</a:t>
            </a:r>
            <a:r>
              <a:rPr lang="it-IT" sz="2000" dirty="0" smtClean="0"/>
              <a:t>, a </a:t>
            </a:r>
            <a:r>
              <a:rPr lang="it-IT" sz="2000" dirty="0" err="1" smtClean="0"/>
              <a:t>discrit</a:t>
            </a:r>
            <a:r>
              <a:rPr lang="it-IT" sz="2000" dirty="0" smtClean="0"/>
              <a:t>  in the state of  </a:t>
            </a:r>
            <a:r>
              <a:rPr lang="it-IT" sz="2000" dirty="0" err="1" smtClean="0"/>
              <a:t>Bihar</a:t>
            </a:r>
            <a:r>
              <a:rPr lang="it-IT" sz="2000" dirty="0" smtClean="0"/>
              <a:t>, </a:t>
            </a:r>
            <a:r>
              <a:rPr lang="it-IT" sz="2000" dirty="0" err="1" smtClean="0"/>
              <a:t>tens</a:t>
            </a:r>
            <a:r>
              <a:rPr lang="it-IT" sz="2000" dirty="0" smtClean="0"/>
              <a:t> of </a:t>
            </a:r>
            <a:r>
              <a:rPr lang="it-IT" sz="2000" dirty="0" err="1" smtClean="0"/>
              <a:t>tousands</a:t>
            </a:r>
            <a:r>
              <a:rPr lang="it-IT" sz="2000" dirty="0" smtClean="0"/>
              <a:t> of </a:t>
            </a:r>
            <a:r>
              <a:rPr lang="it-IT" sz="2000" dirty="0" err="1" smtClean="0"/>
              <a:t>landless</a:t>
            </a:r>
            <a:r>
              <a:rPr lang="it-IT" sz="2000" dirty="0" smtClean="0"/>
              <a:t> </a:t>
            </a:r>
            <a:r>
              <a:rPr lang="it-IT" sz="2000" dirty="0" err="1" smtClean="0"/>
              <a:t>serfs</a:t>
            </a:r>
            <a:r>
              <a:rPr lang="it-IT" sz="2000" dirty="0" smtClean="0"/>
              <a:t>, </a:t>
            </a:r>
            <a:r>
              <a:rPr lang="it-IT" sz="2000" dirty="0" err="1" smtClean="0"/>
              <a:t>indurated</a:t>
            </a:r>
            <a:r>
              <a:rPr lang="it-IT" sz="2000" dirty="0" smtClean="0"/>
              <a:t> </a:t>
            </a:r>
            <a:r>
              <a:rPr lang="it-IT" sz="2000" dirty="0" err="1" smtClean="0"/>
              <a:t>labores</a:t>
            </a:r>
            <a:r>
              <a:rPr lang="it-IT" sz="2000" dirty="0" smtClean="0"/>
              <a:t> and </a:t>
            </a:r>
            <a:r>
              <a:rPr lang="it-IT" sz="2000" dirty="0" err="1" smtClean="0"/>
              <a:t>poor</a:t>
            </a:r>
            <a:r>
              <a:rPr lang="it-IT" sz="2000" dirty="0" smtClean="0"/>
              <a:t> </a:t>
            </a:r>
            <a:r>
              <a:rPr lang="it-IT" sz="2000" dirty="0" err="1" smtClean="0"/>
              <a:t>farmers</a:t>
            </a:r>
            <a:r>
              <a:rPr lang="it-IT" sz="2000" dirty="0" smtClean="0"/>
              <a:t> </a:t>
            </a:r>
            <a:r>
              <a:rPr lang="it-IT" sz="2000" dirty="0" err="1" smtClean="0"/>
              <a:t>were</a:t>
            </a:r>
            <a:r>
              <a:rPr lang="it-IT" sz="2000" dirty="0" smtClean="0"/>
              <a:t> </a:t>
            </a:r>
            <a:r>
              <a:rPr lang="it-IT" sz="2000" dirty="0" err="1" smtClean="0"/>
              <a:t>forced</a:t>
            </a:r>
            <a:r>
              <a:rPr lang="it-IT" sz="2000" dirty="0" smtClean="0"/>
              <a:t> to </a:t>
            </a:r>
            <a:r>
              <a:rPr lang="it-IT" sz="2000" dirty="0" err="1" smtClean="0"/>
              <a:t>grow</a:t>
            </a:r>
            <a:r>
              <a:rPr lang="it-IT" sz="2000" dirty="0" smtClean="0"/>
              <a:t> </a:t>
            </a:r>
            <a:r>
              <a:rPr lang="it-IT" sz="2000" dirty="0" err="1" smtClean="0"/>
              <a:t>indigo</a:t>
            </a:r>
            <a:r>
              <a:rPr lang="it-IT" sz="2000" dirty="0" smtClean="0"/>
              <a:t> and </a:t>
            </a:r>
            <a:r>
              <a:rPr lang="it-IT" sz="2000" dirty="0" err="1" smtClean="0"/>
              <a:t>other</a:t>
            </a:r>
            <a:r>
              <a:rPr lang="it-IT" sz="2000" dirty="0" smtClean="0"/>
              <a:t> cash </a:t>
            </a:r>
            <a:r>
              <a:rPr lang="it-IT" sz="2000" dirty="0" err="1" smtClean="0"/>
              <a:t>crops</a:t>
            </a:r>
            <a:r>
              <a:rPr lang="it-IT" sz="2000" dirty="0" smtClean="0"/>
              <a:t> </a:t>
            </a:r>
            <a:r>
              <a:rPr lang="it-IT" sz="2000" dirty="0" err="1" smtClean="0"/>
              <a:t>instead</a:t>
            </a:r>
            <a:r>
              <a:rPr lang="it-IT" sz="2000" dirty="0" smtClean="0"/>
              <a:t> of a </a:t>
            </a:r>
            <a:r>
              <a:rPr lang="it-IT" sz="2000" dirty="0" err="1" smtClean="0"/>
              <a:t>food</a:t>
            </a:r>
            <a:r>
              <a:rPr lang="it-IT" sz="2000" dirty="0" smtClean="0"/>
              <a:t> </a:t>
            </a:r>
            <a:r>
              <a:rPr lang="it-IT" sz="2000" dirty="0" err="1" smtClean="0"/>
              <a:t>crops</a:t>
            </a:r>
            <a:r>
              <a:rPr lang="it-IT" sz="2000" dirty="0" smtClean="0"/>
              <a:t> </a:t>
            </a:r>
            <a:r>
              <a:rPr lang="it-IT" sz="2000" dirty="0" err="1" smtClean="0"/>
              <a:t>necessary</a:t>
            </a:r>
            <a:r>
              <a:rPr lang="it-IT" sz="2000" dirty="0" smtClean="0"/>
              <a:t> for </a:t>
            </a:r>
            <a:r>
              <a:rPr lang="it-IT" sz="2000" dirty="0" err="1" smtClean="0"/>
              <a:t>their</a:t>
            </a:r>
            <a:r>
              <a:rPr lang="it-IT" sz="2000" dirty="0" smtClean="0"/>
              <a:t> </a:t>
            </a:r>
            <a:r>
              <a:rPr lang="it-IT" sz="2000" dirty="0" err="1" smtClean="0"/>
              <a:t>survival.Gandhi</a:t>
            </a:r>
            <a:r>
              <a:rPr lang="it-IT" sz="2000" dirty="0" smtClean="0"/>
              <a:t> </a:t>
            </a:r>
            <a:r>
              <a:rPr lang="it-IT" sz="2000" dirty="0" err="1" smtClean="0"/>
              <a:t>proposed</a:t>
            </a:r>
            <a:r>
              <a:rPr lang="it-IT" sz="2000" dirty="0" smtClean="0"/>
              <a:t> </a:t>
            </a:r>
            <a:r>
              <a:rPr lang="it-IT" sz="2000" b="1" dirty="0" smtClean="0"/>
              <a:t>SATYAGRAHA-NON-VIOLENCE</a:t>
            </a:r>
            <a:r>
              <a:rPr lang="it-IT" sz="2000" dirty="0" smtClean="0"/>
              <a:t>, Gandhi </a:t>
            </a:r>
            <a:r>
              <a:rPr lang="it-IT" sz="2000" dirty="0" err="1" smtClean="0"/>
              <a:t>was</a:t>
            </a:r>
            <a:r>
              <a:rPr lang="it-IT" sz="2000" dirty="0" smtClean="0"/>
              <a:t> </a:t>
            </a:r>
            <a:r>
              <a:rPr lang="it-IT" sz="2000" dirty="0" err="1" smtClean="0"/>
              <a:t>proposing</a:t>
            </a:r>
            <a:r>
              <a:rPr lang="it-IT" sz="2000" dirty="0" smtClean="0"/>
              <a:t> a </a:t>
            </a:r>
            <a:r>
              <a:rPr lang="it-IT" sz="2000" dirty="0" err="1" smtClean="0"/>
              <a:t>real</a:t>
            </a:r>
            <a:r>
              <a:rPr lang="it-IT" sz="2000" dirty="0" smtClean="0"/>
              <a:t> </a:t>
            </a:r>
            <a:r>
              <a:rPr lang="it-IT" sz="2000" dirty="0" err="1" smtClean="0"/>
              <a:t>action</a:t>
            </a:r>
            <a:r>
              <a:rPr lang="it-IT" sz="2000" dirty="0" smtClean="0"/>
              <a:t>, a </a:t>
            </a:r>
            <a:r>
              <a:rPr lang="it-IT" sz="2000" dirty="0" err="1" smtClean="0"/>
              <a:t>real</a:t>
            </a:r>
            <a:r>
              <a:rPr lang="it-IT" sz="2000" dirty="0" smtClean="0"/>
              <a:t> </a:t>
            </a:r>
            <a:r>
              <a:rPr lang="it-IT" sz="2000" dirty="0" err="1" smtClean="0"/>
              <a:t>revolt</a:t>
            </a:r>
            <a:r>
              <a:rPr lang="it-IT" sz="2000" dirty="0" smtClean="0"/>
              <a:t> </a:t>
            </a:r>
            <a:r>
              <a:rPr lang="it-IT" sz="2000" dirty="0" err="1" smtClean="0"/>
              <a:t>that</a:t>
            </a:r>
            <a:r>
              <a:rPr lang="it-IT" sz="2000" dirty="0" smtClean="0"/>
              <a:t> the </a:t>
            </a:r>
            <a:r>
              <a:rPr lang="it-IT" sz="2000" dirty="0" err="1" smtClean="0"/>
              <a:t>oppressed</a:t>
            </a:r>
            <a:r>
              <a:rPr lang="it-IT" sz="2000" dirty="0" smtClean="0"/>
              <a:t> </a:t>
            </a:r>
            <a:r>
              <a:rPr lang="it-IT" sz="2000" dirty="0" err="1" smtClean="0"/>
              <a:t>people</a:t>
            </a:r>
            <a:r>
              <a:rPr lang="it-IT" sz="2000" dirty="0" smtClean="0"/>
              <a:t> of India </a:t>
            </a:r>
            <a:r>
              <a:rPr lang="it-IT" sz="2000" dirty="0" err="1" smtClean="0"/>
              <a:t>were</a:t>
            </a:r>
            <a:r>
              <a:rPr lang="it-IT" sz="2000" dirty="0" smtClean="0"/>
              <a:t> </a:t>
            </a:r>
            <a:r>
              <a:rPr lang="it-IT" sz="2000" dirty="0" err="1" smtClean="0"/>
              <a:t>dying</a:t>
            </a:r>
            <a:r>
              <a:rPr lang="it-IT" sz="2000" dirty="0" smtClean="0"/>
              <a:t> to </a:t>
            </a:r>
            <a:r>
              <a:rPr lang="it-IT" sz="2000" dirty="0" err="1" smtClean="0"/>
              <a:t>undertake</a:t>
            </a:r>
            <a:r>
              <a:rPr lang="it-IT" sz="2000" dirty="0" smtClean="0"/>
              <a:t>. His </a:t>
            </a:r>
            <a:r>
              <a:rPr lang="it-IT" sz="2000" dirty="0" err="1" smtClean="0"/>
              <a:t>main</a:t>
            </a:r>
            <a:r>
              <a:rPr lang="it-IT" sz="2000" dirty="0" smtClean="0"/>
              <a:t> </a:t>
            </a:r>
            <a:r>
              <a:rPr lang="it-IT" sz="2000" dirty="0" err="1" smtClean="0"/>
              <a:t>assault</a:t>
            </a:r>
            <a:r>
              <a:rPr lang="it-IT" sz="2000" dirty="0" smtClean="0"/>
              <a:t> </a:t>
            </a:r>
            <a:r>
              <a:rPr lang="it-IT" sz="2000" dirty="0" err="1" smtClean="0"/>
              <a:t>came</a:t>
            </a:r>
            <a:r>
              <a:rPr lang="it-IT" sz="2000" dirty="0" smtClean="0"/>
              <a:t> </a:t>
            </a:r>
            <a:r>
              <a:rPr lang="it-IT" sz="2000" dirty="0" err="1" smtClean="0"/>
              <a:t>as</a:t>
            </a:r>
            <a:r>
              <a:rPr lang="it-IT" sz="2000" dirty="0" smtClean="0"/>
              <a:t> he </a:t>
            </a:r>
            <a:r>
              <a:rPr lang="it-IT" sz="2000" dirty="0" err="1" smtClean="0"/>
              <a:t>was</a:t>
            </a:r>
            <a:r>
              <a:rPr lang="it-IT" sz="2000" dirty="0" smtClean="0"/>
              <a:t> </a:t>
            </a:r>
            <a:r>
              <a:rPr lang="it-IT" sz="2000" dirty="0" err="1" smtClean="0"/>
              <a:t>arrested</a:t>
            </a:r>
            <a:r>
              <a:rPr lang="it-IT" sz="2000" dirty="0" smtClean="0"/>
              <a:t> by </a:t>
            </a:r>
            <a:r>
              <a:rPr lang="it-IT" sz="2000" dirty="0" err="1" smtClean="0"/>
              <a:t>police</a:t>
            </a:r>
            <a:r>
              <a:rPr lang="it-IT" sz="2000" dirty="0" smtClean="0"/>
              <a:t>. </a:t>
            </a:r>
            <a:r>
              <a:rPr lang="it-IT" sz="2000" dirty="0" err="1" smtClean="0"/>
              <a:t>Hundreds</a:t>
            </a:r>
            <a:r>
              <a:rPr lang="it-IT" sz="2000" dirty="0" smtClean="0"/>
              <a:t> of </a:t>
            </a:r>
            <a:r>
              <a:rPr lang="it-IT" sz="2000" dirty="0" err="1" smtClean="0"/>
              <a:t>thousands</a:t>
            </a:r>
            <a:r>
              <a:rPr lang="it-IT" sz="2000" dirty="0" smtClean="0"/>
              <a:t> of </a:t>
            </a:r>
            <a:r>
              <a:rPr lang="it-IT" sz="2000" dirty="0" err="1" smtClean="0"/>
              <a:t>people</a:t>
            </a:r>
            <a:r>
              <a:rPr lang="it-IT" sz="2000" dirty="0" smtClean="0"/>
              <a:t> </a:t>
            </a:r>
            <a:r>
              <a:rPr lang="it-IT" sz="2000" dirty="0" err="1" smtClean="0"/>
              <a:t>protested</a:t>
            </a:r>
            <a:r>
              <a:rPr lang="it-IT" sz="2000" dirty="0" smtClean="0"/>
              <a:t> and </a:t>
            </a:r>
            <a:r>
              <a:rPr lang="it-IT" sz="2000" dirty="0" err="1" smtClean="0"/>
              <a:t>rallied</a:t>
            </a:r>
            <a:r>
              <a:rPr lang="it-IT" sz="2000" dirty="0" smtClean="0"/>
              <a:t> </a:t>
            </a:r>
            <a:r>
              <a:rPr lang="it-IT" sz="2000" dirty="0" err="1" smtClean="0"/>
              <a:t>outside</a:t>
            </a:r>
            <a:r>
              <a:rPr lang="it-IT" sz="2000" dirty="0" smtClean="0"/>
              <a:t> the </a:t>
            </a:r>
            <a:r>
              <a:rPr lang="it-IT" sz="2000" dirty="0" err="1" smtClean="0"/>
              <a:t>jail</a:t>
            </a:r>
            <a:endParaRPr lang="it-IT" sz="2000" dirty="0"/>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2520" y="2181047"/>
            <a:ext cx="4681588" cy="26216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6516971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egnaposto contenut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3" name="CasellaDiTesto 2"/>
          <p:cNvSpPr txBox="1"/>
          <p:nvPr/>
        </p:nvSpPr>
        <p:spPr>
          <a:xfrm>
            <a:off x="1085316" y="324741"/>
            <a:ext cx="11382998" cy="707886"/>
          </a:xfrm>
          <a:prstGeom prst="rect">
            <a:avLst/>
          </a:prstGeom>
          <a:noFill/>
        </p:spPr>
        <p:txBody>
          <a:bodyPr wrap="square" rtlCol="0">
            <a:spAutoFit/>
          </a:bodyPr>
          <a:lstStyle/>
          <a:p>
            <a:r>
              <a:rPr lang="it-IT" sz="40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IMPRISONMENT</a:t>
            </a:r>
            <a:endParaRPr lang="it-IT" sz="4000" dirty="0"/>
          </a:p>
        </p:txBody>
      </p:sp>
      <p:sp>
        <p:nvSpPr>
          <p:cNvPr id="4" name="CasellaDiTesto 3"/>
          <p:cNvSpPr txBox="1"/>
          <p:nvPr/>
        </p:nvSpPr>
        <p:spPr>
          <a:xfrm>
            <a:off x="811851" y="1521151"/>
            <a:ext cx="5819686" cy="4524315"/>
          </a:xfrm>
          <a:prstGeom prst="rect">
            <a:avLst/>
          </a:prstGeom>
          <a:noFill/>
        </p:spPr>
        <p:txBody>
          <a:bodyPr wrap="square" rtlCol="0">
            <a:spAutoFit/>
          </a:bodyPr>
          <a:lstStyle/>
          <a:p>
            <a:r>
              <a:rPr lang="it-IT" dirty="0" smtClean="0"/>
              <a:t>Gandhi </a:t>
            </a:r>
            <a:r>
              <a:rPr lang="it-IT" dirty="0" err="1" smtClean="0"/>
              <a:t>employed</a:t>
            </a:r>
            <a:r>
              <a:rPr lang="it-IT" b="1" dirty="0" smtClean="0"/>
              <a:t> non-</a:t>
            </a:r>
            <a:r>
              <a:rPr lang="it-IT" b="1" dirty="0" err="1" smtClean="0"/>
              <a:t>cooperation</a:t>
            </a:r>
            <a:r>
              <a:rPr lang="it-IT" dirty="0" smtClean="0"/>
              <a:t>, non-</a:t>
            </a:r>
            <a:r>
              <a:rPr lang="it-IT" dirty="0" err="1" smtClean="0"/>
              <a:t>violence</a:t>
            </a:r>
            <a:r>
              <a:rPr lang="it-IT" dirty="0" smtClean="0"/>
              <a:t> and </a:t>
            </a:r>
            <a:r>
              <a:rPr lang="it-IT" dirty="0" err="1" smtClean="0"/>
              <a:t>peaceful</a:t>
            </a:r>
            <a:r>
              <a:rPr lang="it-IT" dirty="0" smtClean="0"/>
              <a:t> </a:t>
            </a:r>
            <a:r>
              <a:rPr lang="it-IT" dirty="0" err="1" smtClean="0"/>
              <a:t>resistance</a:t>
            </a:r>
            <a:r>
              <a:rPr lang="it-IT" dirty="0" smtClean="0"/>
              <a:t> </a:t>
            </a:r>
            <a:r>
              <a:rPr lang="it-IT" dirty="0" err="1" smtClean="0"/>
              <a:t>as</a:t>
            </a:r>
            <a:r>
              <a:rPr lang="it-IT" dirty="0" smtClean="0"/>
              <a:t> </a:t>
            </a:r>
            <a:r>
              <a:rPr lang="it-IT" dirty="0" err="1" smtClean="0"/>
              <a:t>his</a:t>
            </a:r>
            <a:r>
              <a:rPr lang="it-IT" dirty="0" smtClean="0"/>
              <a:t> «</a:t>
            </a:r>
            <a:r>
              <a:rPr lang="it-IT" dirty="0" err="1" smtClean="0"/>
              <a:t>weapons</a:t>
            </a:r>
            <a:r>
              <a:rPr lang="it-IT" dirty="0" smtClean="0"/>
              <a:t>» in the </a:t>
            </a:r>
            <a:r>
              <a:rPr lang="it-IT" dirty="0" err="1" smtClean="0"/>
              <a:t>struggle</a:t>
            </a:r>
            <a:r>
              <a:rPr lang="it-IT" dirty="0" smtClean="0"/>
              <a:t> </a:t>
            </a:r>
            <a:r>
              <a:rPr lang="it-IT" dirty="0" err="1" smtClean="0"/>
              <a:t>against</a:t>
            </a:r>
            <a:r>
              <a:rPr lang="it-IT" dirty="0" smtClean="0"/>
              <a:t> </a:t>
            </a:r>
            <a:r>
              <a:rPr lang="it-IT" dirty="0" err="1" smtClean="0"/>
              <a:t>British</a:t>
            </a:r>
            <a:r>
              <a:rPr lang="it-IT" dirty="0" smtClean="0"/>
              <a:t>. Gandhi </a:t>
            </a:r>
            <a:r>
              <a:rPr lang="it-IT" dirty="0" err="1" smtClean="0"/>
              <a:t>criticized</a:t>
            </a:r>
            <a:r>
              <a:rPr lang="it-IT" dirty="0" smtClean="0"/>
              <a:t> </a:t>
            </a:r>
            <a:r>
              <a:rPr lang="it-IT" dirty="0" err="1" smtClean="0"/>
              <a:t>both</a:t>
            </a:r>
            <a:r>
              <a:rPr lang="it-IT" dirty="0" smtClean="0"/>
              <a:t> the </a:t>
            </a:r>
            <a:r>
              <a:rPr lang="it-IT" dirty="0" err="1" smtClean="0"/>
              <a:t>actions</a:t>
            </a:r>
            <a:r>
              <a:rPr lang="it-IT" dirty="0" smtClean="0"/>
              <a:t> of the </a:t>
            </a:r>
            <a:r>
              <a:rPr lang="it-IT" dirty="0" err="1" smtClean="0"/>
              <a:t>British</a:t>
            </a:r>
            <a:r>
              <a:rPr lang="it-IT" dirty="0" smtClean="0"/>
              <a:t> </a:t>
            </a:r>
            <a:r>
              <a:rPr lang="it-IT" dirty="0" err="1" smtClean="0"/>
              <a:t>Raj</a:t>
            </a:r>
            <a:r>
              <a:rPr lang="it-IT" dirty="0" smtClean="0"/>
              <a:t> and the </a:t>
            </a:r>
            <a:r>
              <a:rPr lang="it-IT" dirty="0" err="1" smtClean="0"/>
              <a:t>retaliatory</a:t>
            </a:r>
            <a:r>
              <a:rPr lang="it-IT" dirty="0" smtClean="0"/>
              <a:t> </a:t>
            </a:r>
            <a:r>
              <a:rPr lang="it-IT" dirty="0" err="1" smtClean="0"/>
              <a:t>violence</a:t>
            </a:r>
            <a:r>
              <a:rPr lang="it-IT" dirty="0" smtClean="0"/>
              <a:t> of </a:t>
            </a:r>
            <a:r>
              <a:rPr lang="it-IT" dirty="0" err="1" smtClean="0"/>
              <a:t>Indians.When</a:t>
            </a:r>
            <a:r>
              <a:rPr lang="it-IT" dirty="0" smtClean="0"/>
              <a:t> he </a:t>
            </a:r>
            <a:r>
              <a:rPr lang="it-IT" dirty="0" err="1" smtClean="0"/>
              <a:t>was</a:t>
            </a:r>
            <a:r>
              <a:rPr lang="it-IT" dirty="0" smtClean="0"/>
              <a:t> </a:t>
            </a:r>
            <a:r>
              <a:rPr lang="it-IT" dirty="0" err="1" smtClean="0"/>
              <a:t>arrested</a:t>
            </a:r>
            <a:r>
              <a:rPr lang="it-IT" dirty="0" smtClean="0"/>
              <a:t> he </a:t>
            </a:r>
            <a:r>
              <a:rPr lang="it-IT" dirty="0" err="1" smtClean="0"/>
              <a:t>continued</a:t>
            </a:r>
            <a:r>
              <a:rPr lang="it-IT" dirty="0" smtClean="0"/>
              <a:t> </a:t>
            </a:r>
            <a:r>
              <a:rPr lang="it-IT" dirty="0" err="1" smtClean="0"/>
              <a:t>his</a:t>
            </a:r>
            <a:r>
              <a:rPr lang="it-IT" dirty="0" smtClean="0"/>
              <a:t> non-</a:t>
            </a:r>
            <a:r>
              <a:rPr lang="it-IT" dirty="0" err="1" smtClean="0"/>
              <a:t>violence</a:t>
            </a:r>
            <a:r>
              <a:rPr lang="it-IT" dirty="0" smtClean="0"/>
              <a:t> </a:t>
            </a:r>
            <a:r>
              <a:rPr lang="it-IT" dirty="0" err="1" smtClean="0"/>
              <a:t>protest</a:t>
            </a:r>
            <a:r>
              <a:rPr lang="it-IT" dirty="0" smtClean="0"/>
              <a:t> </a:t>
            </a:r>
            <a:r>
              <a:rPr lang="it-IT" dirty="0" err="1" smtClean="0"/>
              <a:t>through</a:t>
            </a:r>
            <a:r>
              <a:rPr lang="it-IT" dirty="0" smtClean="0"/>
              <a:t> </a:t>
            </a:r>
            <a:r>
              <a:rPr lang="it-IT" dirty="0" err="1" smtClean="0"/>
              <a:t>hunger</a:t>
            </a:r>
            <a:r>
              <a:rPr lang="it-IT" dirty="0" smtClean="0"/>
              <a:t> strikes. He </a:t>
            </a:r>
            <a:r>
              <a:rPr lang="it-IT" dirty="0" err="1" smtClean="0"/>
              <a:t>was</a:t>
            </a:r>
            <a:r>
              <a:rPr lang="it-IT" dirty="0" smtClean="0"/>
              <a:t> </a:t>
            </a:r>
            <a:r>
              <a:rPr lang="it-IT" dirty="0" err="1" smtClean="0"/>
              <a:t>arrested</a:t>
            </a:r>
            <a:r>
              <a:rPr lang="it-IT" dirty="0" smtClean="0"/>
              <a:t> on </a:t>
            </a:r>
            <a:r>
              <a:rPr lang="it-IT" b="1" dirty="0" smtClean="0"/>
              <a:t>10 March 1922</a:t>
            </a:r>
            <a:r>
              <a:rPr lang="it-IT" dirty="0" smtClean="0"/>
              <a:t>,tried</a:t>
            </a:r>
            <a:r>
              <a:rPr lang="it-IT" b="1" dirty="0" smtClean="0"/>
              <a:t> </a:t>
            </a:r>
            <a:r>
              <a:rPr lang="it-IT" dirty="0" smtClean="0"/>
              <a:t>for </a:t>
            </a:r>
            <a:r>
              <a:rPr lang="it-IT" dirty="0" err="1" smtClean="0"/>
              <a:t>sedition,and</a:t>
            </a:r>
            <a:r>
              <a:rPr lang="it-IT" dirty="0" smtClean="0"/>
              <a:t> </a:t>
            </a:r>
            <a:r>
              <a:rPr lang="it-IT" dirty="0" err="1" smtClean="0"/>
              <a:t>sentenced</a:t>
            </a:r>
            <a:r>
              <a:rPr lang="it-IT" dirty="0" smtClean="0"/>
              <a:t> to </a:t>
            </a:r>
            <a:r>
              <a:rPr lang="it-IT" dirty="0" err="1" smtClean="0"/>
              <a:t>six</a:t>
            </a:r>
            <a:r>
              <a:rPr lang="it-IT" dirty="0" smtClean="0"/>
              <a:t> </a:t>
            </a:r>
            <a:r>
              <a:rPr lang="it-IT" dirty="0" err="1" smtClean="0"/>
              <a:t>years’imprisonment</a:t>
            </a:r>
            <a:r>
              <a:rPr lang="it-IT" dirty="0" smtClean="0"/>
              <a:t> . He </a:t>
            </a:r>
            <a:r>
              <a:rPr lang="it-IT" dirty="0" err="1" smtClean="0"/>
              <a:t>began</a:t>
            </a:r>
            <a:r>
              <a:rPr lang="it-IT" dirty="0" smtClean="0"/>
              <a:t> </a:t>
            </a:r>
            <a:r>
              <a:rPr lang="it-IT" dirty="0" err="1" smtClean="0"/>
              <a:t>his</a:t>
            </a:r>
            <a:r>
              <a:rPr lang="it-IT" dirty="0" smtClean="0"/>
              <a:t> </a:t>
            </a:r>
            <a:r>
              <a:rPr lang="it-IT" dirty="0" err="1" smtClean="0"/>
              <a:t>sentence</a:t>
            </a:r>
            <a:r>
              <a:rPr lang="it-IT" dirty="0" smtClean="0"/>
              <a:t> on 18 March 1922. He </a:t>
            </a:r>
            <a:r>
              <a:rPr lang="it-IT" dirty="0" err="1" smtClean="0"/>
              <a:t>was</a:t>
            </a:r>
            <a:r>
              <a:rPr lang="it-IT" dirty="0" smtClean="0"/>
              <a:t> </a:t>
            </a:r>
            <a:r>
              <a:rPr lang="it-IT" dirty="0" err="1" smtClean="0"/>
              <a:t>released</a:t>
            </a:r>
            <a:r>
              <a:rPr lang="it-IT" dirty="0" smtClean="0"/>
              <a:t> in </a:t>
            </a:r>
            <a:r>
              <a:rPr lang="it-IT" dirty="0" err="1" smtClean="0"/>
              <a:t>February</a:t>
            </a:r>
            <a:r>
              <a:rPr lang="it-IT" dirty="0" smtClean="0"/>
              <a:t> 1924. </a:t>
            </a:r>
            <a:r>
              <a:rPr lang="it-IT" dirty="0" err="1" smtClean="0"/>
              <a:t>Without</a:t>
            </a:r>
            <a:r>
              <a:rPr lang="it-IT" dirty="0" smtClean="0"/>
              <a:t> </a:t>
            </a:r>
            <a:r>
              <a:rPr lang="it-IT" dirty="0" err="1" smtClean="0"/>
              <a:t>Gandhi’s</a:t>
            </a:r>
            <a:r>
              <a:rPr lang="it-IT" dirty="0" smtClean="0"/>
              <a:t> </a:t>
            </a:r>
            <a:r>
              <a:rPr lang="it-IT" dirty="0" err="1" smtClean="0"/>
              <a:t>uniting</a:t>
            </a:r>
            <a:r>
              <a:rPr lang="it-IT" dirty="0" smtClean="0"/>
              <a:t>  </a:t>
            </a:r>
            <a:r>
              <a:rPr lang="it-IT" dirty="0" err="1" smtClean="0"/>
              <a:t>personality</a:t>
            </a:r>
            <a:r>
              <a:rPr lang="it-IT" dirty="0" smtClean="0"/>
              <a:t>, the </a:t>
            </a:r>
            <a:r>
              <a:rPr lang="it-IT" b="1" dirty="0" err="1" smtClean="0"/>
              <a:t>Indian</a:t>
            </a:r>
            <a:r>
              <a:rPr lang="it-IT" b="1" dirty="0" smtClean="0"/>
              <a:t> National </a:t>
            </a:r>
            <a:r>
              <a:rPr lang="it-IT" b="1" dirty="0" err="1" smtClean="0"/>
              <a:t>Congress</a:t>
            </a:r>
            <a:r>
              <a:rPr lang="it-IT" b="1" dirty="0" smtClean="0"/>
              <a:t>   </a:t>
            </a:r>
            <a:r>
              <a:rPr lang="it-IT" dirty="0" err="1" smtClean="0"/>
              <a:t>began</a:t>
            </a:r>
            <a:r>
              <a:rPr lang="it-IT" dirty="0" smtClean="0"/>
              <a:t> to </a:t>
            </a:r>
            <a:r>
              <a:rPr lang="it-IT" dirty="0" err="1" smtClean="0"/>
              <a:t>splinter</a:t>
            </a:r>
            <a:r>
              <a:rPr lang="it-IT" dirty="0" smtClean="0"/>
              <a:t> </a:t>
            </a:r>
            <a:r>
              <a:rPr lang="it-IT" dirty="0" err="1" smtClean="0"/>
              <a:t>during</a:t>
            </a:r>
            <a:r>
              <a:rPr lang="it-IT" dirty="0" smtClean="0"/>
              <a:t> </a:t>
            </a:r>
            <a:r>
              <a:rPr lang="it-IT" dirty="0" err="1" smtClean="0"/>
              <a:t>his</a:t>
            </a:r>
            <a:r>
              <a:rPr lang="it-IT" dirty="0" smtClean="0"/>
              <a:t> </a:t>
            </a:r>
            <a:r>
              <a:rPr lang="it-IT" dirty="0" err="1" smtClean="0"/>
              <a:t>years</a:t>
            </a:r>
            <a:r>
              <a:rPr lang="it-IT" dirty="0" smtClean="0"/>
              <a:t> in </a:t>
            </a:r>
            <a:r>
              <a:rPr lang="it-IT" dirty="0" err="1" smtClean="0"/>
              <a:t>prison</a:t>
            </a:r>
            <a:r>
              <a:rPr lang="it-IT" dirty="0" smtClean="0"/>
              <a:t>, </a:t>
            </a:r>
            <a:r>
              <a:rPr lang="it-IT" dirty="0" err="1" smtClean="0"/>
              <a:t>spligging</a:t>
            </a:r>
            <a:r>
              <a:rPr lang="it-IT" dirty="0" smtClean="0"/>
              <a:t> </a:t>
            </a:r>
            <a:r>
              <a:rPr lang="it-IT" dirty="0" err="1" smtClean="0"/>
              <a:t>into</a:t>
            </a:r>
            <a:r>
              <a:rPr lang="it-IT" dirty="0" smtClean="0"/>
              <a:t> </a:t>
            </a:r>
            <a:r>
              <a:rPr lang="it-IT" dirty="0" err="1" smtClean="0"/>
              <a:t>two</a:t>
            </a:r>
            <a:r>
              <a:rPr lang="it-IT" dirty="0" smtClean="0"/>
              <a:t> </a:t>
            </a:r>
            <a:r>
              <a:rPr lang="it-IT" dirty="0" err="1" smtClean="0"/>
              <a:t>factions</a:t>
            </a:r>
            <a:r>
              <a:rPr lang="it-IT" dirty="0" smtClean="0"/>
              <a:t>. </a:t>
            </a:r>
            <a:r>
              <a:rPr lang="it-IT" dirty="0" err="1" smtClean="0"/>
              <a:t>Furthermore</a:t>
            </a:r>
            <a:r>
              <a:rPr lang="it-IT" dirty="0" smtClean="0"/>
              <a:t>, </a:t>
            </a:r>
            <a:r>
              <a:rPr lang="it-IT" dirty="0" err="1" smtClean="0"/>
              <a:t>cooperation</a:t>
            </a:r>
            <a:r>
              <a:rPr lang="it-IT" dirty="0" smtClean="0"/>
              <a:t> </a:t>
            </a:r>
            <a:r>
              <a:rPr lang="it-IT" dirty="0" err="1" smtClean="0"/>
              <a:t>among</a:t>
            </a:r>
            <a:r>
              <a:rPr lang="it-IT" dirty="0" smtClean="0"/>
              <a:t> </a:t>
            </a:r>
            <a:r>
              <a:rPr lang="it-IT" dirty="0" err="1" smtClean="0"/>
              <a:t>Hindus</a:t>
            </a:r>
            <a:r>
              <a:rPr lang="it-IT" dirty="0" smtClean="0"/>
              <a:t> and  </a:t>
            </a:r>
            <a:r>
              <a:rPr lang="it-IT" dirty="0" err="1" smtClean="0"/>
              <a:t>Muslims</a:t>
            </a:r>
            <a:r>
              <a:rPr lang="it-IT" dirty="0" smtClean="0"/>
              <a:t>, </a:t>
            </a:r>
            <a:r>
              <a:rPr lang="it-IT" dirty="0" err="1" smtClean="0"/>
              <a:t>which</a:t>
            </a:r>
            <a:r>
              <a:rPr lang="it-IT" dirty="0" smtClean="0"/>
              <a:t> </a:t>
            </a:r>
            <a:r>
              <a:rPr lang="it-IT" dirty="0" err="1" smtClean="0"/>
              <a:t>had</a:t>
            </a:r>
            <a:r>
              <a:rPr lang="it-IT" dirty="0" smtClean="0"/>
              <a:t> </a:t>
            </a:r>
            <a:r>
              <a:rPr lang="it-IT" dirty="0" err="1" smtClean="0"/>
              <a:t>been</a:t>
            </a:r>
            <a:r>
              <a:rPr lang="it-IT" dirty="0" smtClean="0"/>
              <a:t> strong </a:t>
            </a:r>
            <a:r>
              <a:rPr lang="it-IT" dirty="0" err="1" smtClean="0"/>
              <a:t>at</a:t>
            </a:r>
            <a:r>
              <a:rPr lang="it-IT" dirty="0" smtClean="0"/>
              <a:t> he </a:t>
            </a:r>
            <a:r>
              <a:rPr lang="it-IT" dirty="0" err="1" smtClean="0"/>
              <a:t>height</a:t>
            </a:r>
            <a:r>
              <a:rPr lang="it-IT" dirty="0" smtClean="0"/>
              <a:t> of the non-</a:t>
            </a:r>
            <a:r>
              <a:rPr lang="it-IT" dirty="0" err="1" smtClean="0"/>
              <a:t>violence</a:t>
            </a:r>
            <a:r>
              <a:rPr lang="it-IT" dirty="0" smtClean="0"/>
              <a:t> </a:t>
            </a:r>
            <a:r>
              <a:rPr lang="it-IT" dirty="0" err="1" smtClean="0"/>
              <a:t>campaign</a:t>
            </a:r>
            <a:r>
              <a:rPr lang="it-IT" dirty="0" smtClean="0"/>
              <a:t>, </a:t>
            </a:r>
            <a:r>
              <a:rPr lang="it-IT" dirty="0" err="1" smtClean="0"/>
              <a:t>was</a:t>
            </a:r>
            <a:r>
              <a:rPr lang="it-IT" dirty="0" smtClean="0"/>
              <a:t> breaking down. Gandhi </a:t>
            </a:r>
            <a:r>
              <a:rPr lang="it-IT" dirty="0" err="1" smtClean="0"/>
              <a:t>attemped</a:t>
            </a:r>
            <a:r>
              <a:rPr lang="it-IT" dirty="0" smtClean="0"/>
              <a:t> to bridge </a:t>
            </a:r>
            <a:r>
              <a:rPr lang="it-IT" dirty="0" err="1" smtClean="0"/>
              <a:t>these</a:t>
            </a:r>
            <a:r>
              <a:rPr lang="it-IT" dirty="0" smtClean="0"/>
              <a:t> </a:t>
            </a:r>
            <a:r>
              <a:rPr lang="it-IT" dirty="0" err="1" smtClean="0"/>
              <a:t>differences</a:t>
            </a:r>
            <a:r>
              <a:rPr lang="it-IT" dirty="0" smtClean="0"/>
              <a:t> </a:t>
            </a:r>
            <a:r>
              <a:rPr lang="it-IT" dirty="0" err="1" smtClean="0"/>
              <a:t>through</a:t>
            </a:r>
            <a:r>
              <a:rPr lang="it-IT" dirty="0" smtClean="0"/>
              <a:t> </a:t>
            </a:r>
            <a:r>
              <a:rPr lang="it-IT" dirty="0" err="1" smtClean="0"/>
              <a:t>many</a:t>
            </a:r>
            <a:r>
              <a:rPr lang="it-IT" dirty="0" smtClean="0"/>
              <a:t> </a:t>
            </a:r>
            <a:r>
              <a:rPr lang="it-IT" dirty="0" err="1" smtClean="0"/>
              <a:t>means</a:t>
            </a:r>
            <a:r>
              <a:rPr lang="it-IT" dirty="0" smtClean="0"/>
              <a:t>, </a:t>
            </a:r>
            <a:r>
              <a:rPr lang="it-IT" dirty="0" err="1" smtClean="0"/>
              <a:t>including</a:t>
            </a:r>
            <a:r>
              <a:rPr lang="it-IT" dirty="0" smtClean="0"/>
              <a:t> a </a:t>
            </a:r>
            <a:r>
              <a:rPr lang="it-IT" dirty="0" err="1" smtClean="0"/>
              <a:t>three</a:t>
            </a:r>
            <a:r>
              <a:rPr lang="it-IT" dirty="0" smtClean="0"/>
              <a:t>-week fast </a:t>
            </a:r>
            <a:r>
              <a:rPr lang="it-IT" dirty="0" err="1" smtClean="0"/>
              <a:t>autumn</a:t>
            </a:r>
            <a:r>
              <a:rPr lang="it-IT" dirty="0" smtClean="0"/>
              <a:t> of 1924, </a:t>
            </a:r>
            <a:r>
              <a:rPr lang="it-IT" dirty="0" err="1" smtClean="0"/>
              <a:t>but</a:t>
            </a:r>
            <a:r>
              <a:rPr lang="it-IT" dirty="0" smtClean="0"/>
              <a:t> with </a:t>
            </a:r>
            <a:r>
              <a:rPr lang="it-IT" dirty="0" err="1" smtClean="0"/>
              <a:t>limited</a:t>
            </a:r>
            <a:r>
              <a:rPr lang="it-IT" dirty="0" smtClean="0"/>
              <a:t> success. </a:t>
            </a:r>
            <a:endParaRPr lang="it-IT" dirty="0"/>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6852" y="2899529"/>
            <a:ext cx="2935890" cy="34204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6852" y="678684"/>
            <a:ext cx="3042254" cy="222084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0520938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1429</TotalTime>
  <Words>2590</Words>
  <Application>Microsoft Office PowerPoint</Application>
  <PresentationFormat>Widescreen</PresentationFormat>
  <Paragraphs>56</Paragraphs>
  <Slides>25</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25</vt:i4>
      </vt:variant>
    </vt:vector>
  </HeadingPairs>
  <TitlesOfParts>
    <vt:vector size="29" baseType="lpstr">
      <vt:lpstr>Arial</vt:lpstr>
      <vt:lpstr>Calibri</vt:lpstr>
      <vt:lpstr>Calibri Light</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Daniela Mainella</dc:creator>
  <cp:lastModifiedBy>Daniela Mainella</cp:lastModifiedBy>
  <cp:revision>57</cp:revision>
  <dcterms:created xsi:type="dcterms:W3CDTF">2020-03-29T13:14:08Z</dcterms:created>
  <dcterms:modified xsi:type="dcterms:W3CDTF">2020-04-03T22:01:42Z</dcterms:modified>
</cp:coreProperties>
</file>