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CED8-3023-4933-BD1E-79D91E1C3EA9}" type="datetimeFigureOut">
              <a:rPr lang="it-IT" smtClean="0"/>
              <a:pPr/>
              <a:t>27/12/2019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E7CC-0D57-4D64-B475-AF72671F179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21602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2400" dirty="0"/>
              <a:t>     Il 16 dicembre si è svolta la prima giornata di </a:t>
            </a:r>
            <a:r>
              <a:rPr lang="it-IT" sz="2400" b="1" dirty="0">
                <a:solidFill>
                  <a:srgbClr val="002060"/>
                </a:solidFill>
              </a:rPr>
              <a:t>“Open </a:t>
            </a:r>
            <a:r>
              <a:rPr lang="it-IT" sz="2400" b="1" dirty="0" err="1">
                <a:solidFill>
                  <a:srgbClr val="002060"/>
                </a:solidFill>
              </a:rPr>
              <a:t>Day</a:t>
            </a:r>
            <a:r>
              <a:rPr lang="it-IT" sz="2400" b="1" dirty="0">
                <a:solidFill>
                  <a:srgbClr val="002060"/>
                </a:solidFill>
              </a:rPr>
              <a:t>” </a:t>
            </a:r>
            <a:r>
              <a:rPr lang="it-IT" sz="2400" dirty="0"/>
              <a:t>della </a:t>
            </a:r>
            <a:r>
              <a:rPr lang="it-IT" sz="2400" b="1" dirty="0">
                <a:solidFill>
                  <a:srgbClr val="002060"/>
                </a:solidFill>
              </a:rPr>
              <a:t>Scuola Primaria Cornelia 43</a:t>
            </a:r>
            <a:r>
              <a:rPr lang="it-IT" sz="2400" dirty="0"/>
              <a:t>, per la presentazione della Scuola e dell’Offerta Formativa. </a:t>
            </a:r>
          </a:p>
          <a:p>
            <a:pPr algn="just">
              <a:buNone/>
            </a:pPr>
            <a:r>
              <a:rPr lang="it-IT" sz="2400" dirty="0"/>
              <a:t>     I bambini, intervenuti insieme ai genitori, sono stati coinvolti dai docenti in attività di preparazione al Natale.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6815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it-IT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OPEN DAY </a:t>
            </a:r>
            <a:br>
              <a:rPr lang="it-IT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2700" b="1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Scuola Primaria Cornelia 43 apre le porte </a:t>
            </a:r>
          </a:p>
        </p:txBody>
      </p:sp>
      <p:pic>
        <p:nvPicPr>
          <p:cNvPr id="4" name="Immagine 3" descr="IMG_53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060974">
            <a:off x="1073370" y="3960597"/>
            <a:ext cx="3314841" cy="2486131"/>
          </a:xfrm>
          <a:prstGeom prst="flowChartAlternateProcess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Immagine 4" descr="IMG_53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623027">
            <a:off x="5269575" y="3985480"/>
            <a:ext cx="3235760" cy="2426820"/>
          </a:xfrm>
          <a:prstGeom prst="flowChartAlternateProcess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51920" y="620688"/>
            <a:ext cx="4690864" cy="1296144"/>
          </a:xfrm>
        </p:spPr>
        <p:txBody>
          <a:bodyPr>
            <a:normAutofit fontScale="90000"/>
          </a:bodyPr>
          <a:lstStyle/>
          <a:p>
            <a:r>
              <a:rPr lang="it-IT" sz="2700" b="1" dirty="0"/>
              <a:t>La lettura </a:t>
            </a:r>
            <a:br>
              <a:rPr lang="it-IT" sz="2400" dirty="0"/>
            </a:br>
            <a:r>
              <a:rPr lang="it-IT" sz="2400" dirty="0"/>
              <a:t>I bambini hanno ascoltato con molta attenzione una storia letta da un’insegnante.</a:t>
            </a:r>
          </a:p>
        </p:txBody>
      </p:sp>
      <p:pic>
        <p:nvPicPr>
          <p:cNvPr id="4" name="Segnaposto contenuto 3" descr="IMG_534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3140968"/>
            <a:ext cx="3384376" cy="2538283"/>
          </a:xfrm>
          <a:prstGeom prst="flowChartAlternateProcess">
            <a:avLst/>
          </a:prstGeom>
          <a:ln w="38100">
            <a:noFill/>
          </a:ln>
        </p:spPr>
      </p:pic>
      <p:pic>
        <p:nvPicPr>
          <p:cNvPr id="6" name="Immagine 5" descr="ac58dddf-c62a-4541-b2dc-303ebb0c2f7e (2).JPG"/>
          <p:cNvPicPr>
            <a:picLocks noChangeAspect="1"/>
          </p:cNvPicPr>
          <p:nvPr/>
        </p:nvPicPr>
        <p:blipFill>
          <a:blip r:embed="rId4" cstate="print"/>
          <a:srcRect l="6601" t="14300" r="12201" b="10101"/>
          <a:stretch>
            <a:fillRect/>
          </a:stretch>
        </p:blipFill>
        <p:spPr>
          <a:xfrm rot="19906777">
            <a:off x="1055497" y="358530"/>
            <a:ext cx="2204245" cy="2736304"/>
          </a:xfrm>
          <a:prstGeom prst="flowChartAlternateProcess">
            <a:avLst/>
          </a:prstGeom>
          <a:ln w="38100">
            <a:solidFill>
              <a:srgbClr val="FF0000"/>
            </a:solidFill>
          </a:ln>
        </p:spPr>
      </p:pic>
      <p:sp>
        <p:nvSpPr>
          <p:cNvPr id="11" name="CasellaDiTesto 10"/>
          <p:cNvSpPr txBox="1"/>
          <p:nvPr/>
        </p:nvSpPr>
        <p:spPr>
          <a:xfrm>
            <a:off x="3995936" y="2060848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 </a:t>
            </a:r>
            <a:r>
              <a:rPr lang="it-IT" sz="2400" b="1" dirty="0"/>
              <a:t>L’attività creativa</a:t>
            </a:r>
          </a:p>
          <a:p>
            <a:pPr algn="ctr"/>
            <a:r>
              <a:rPr lang="it-IT" sz="2400" dirty="0"/>
              <a:t>I piccoli, molto concentrati,  si sono impegnati nella realizzazione  di decori per l’albero di Natale.  </a:t>
            </a:r>
          </a:p>
        </p:txBody>
      </p:sp>
      <p:pic>
        <p:nvPicPr>
          <p:cNvPr id="12" name="Immagine 11" descr="IMG_534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3573016"/>
            <a:ext cx="2928325" cy="2196244"/>
          </a:xfrm>
          <a:prstGeom prst="flowChartAlternateProcess">
            <a:avLst/>
          </a:prstGeom>
          <a:ln w="38100">
            <a:solidFill>
              <a:srgbClr val="FF0000"/>
            </a:solidFill>
          </a:ln>
        </p:spPr>
      </p:pic>
      <p:sp>
        <p:nvSpPr>
          <p:cNvPr id="13" name="CasellaDiTesto 12"/>
          <p:cNvSpPr txBox="1"/>
          <p:nvPr/>
        </p:nvSpPr>
        <p:spPr>
          <a:xfrm>
            <a:off x="467544" y="5949280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È stata una bella esperienza che ha emozionato grandi e piccini!</a:t>
            </a:r>
          </a:p>
        </p:txBody>
      </p:sp>
      <p:sp>
        <p:nvSpPr>
          <p:cNvPr id="14" name="Fumetto 3 13"/>
          <p:cNvSpPr/>
          <p:nvPr/>
        </p:nvSpPr>
        <p:spPr>
          <a:xfrm>
            <a:off x="755576" y="3284984"/>
            <a:ext cx="1368152" cy="41086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971600" y="3429000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>
                <a:solidFill>
                  <a:srgbClr val="FF0000"/>
                </a:solidFill>
              </a:rPr>
              <a:t>C’era una </a:t>
            </a:r>
            <a:r>
              <a:rPr lang="it-IT" sz="1000" b="1" dirty="0" err="1">
                <a:solidFill>
                  <a:srgbClr val="FF0000"/>
                </a:solidFill>
              </a:rPr>
              <a:t>volta…</a:t>
            </a:r>
            <a:endParaRPr lang="it-IT" sz="1000" b="1" dirty="0">
              <a:solidFill>
                <a:srgbClr val="FF0000"/>
              </a:solidFill>
            </a:endParaRPr>
          </a:p>
        </p:txBody>
      </p:sp>
      <p:sp>
        <p:nvSpPr>
          <p:cNvPr id="16" name="Fumetto 3 15"/>
          <p:cNvSpPr/>
          <p:nvPr/>
        </p:nvSpPr>
        <p:spPr>
          <a:xfrm>
            <a:off x="755576" y="3933056"/>
            <a:ext cx="288032" cy="28803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683568" y="3933056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FF0000"/>
                </a:solidFill>
              </a:rPr>
              <a:t>oh</a:t>
            </a:r>
          </a:p>
        </p:txBody>
      </p:sp>
      <p:sp>
        <p:nvSpPr>
          <p:cNvPr id="18" name="Connettore 17"/>
          <p:cNvSpPr/>
          <p:nvPr/>
        </p:nvSpPr>
        <p:spPr>
          <a:xfrm>
            <a:off x="2195736" y="4365104"/>
            <a:ext cx="144016" cy="72008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Non ci rimane che augurare a </a:t>
            </a:r>
            <a:r>
              <a:rPr lang="it-IT" b="1" dirty="0" err="1">
                <a:ln w="381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tutti…</a:t>
            </a:r>
            <a:endParaRPr lang="it-IT" b="1" dirty="0">
              <a:ln w="381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4797152"/>
            <a:ext cx="8064896" cy="175740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it-IT" sz="321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 aspettiamo il 14 gennaio per il prossimo </a:t>
            </a:r>
          </a:p>
          <a:p>
            <a:pPr algn="ctr"/>
            <a:r>
              <a:rPr lang="it-IT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OPEN DAY </a:t>
            </a:r>
          </a:p>
          <a:p>
            <a:pPr algn="ctr"/>
            <a:r>
              <a:rPr lang="it-IT" sz="321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della Scuola Primaria Cornelia 43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139</Words>
  <Application>Microsoft Office PowerPoint</Application>
  <PresentationFormat>Presentazione su schermo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OPEN DAY  La Scuola Primaria Cornelia 43 apre le porte </vt:lpstr>
      <vt:lpstr>La lettura  I bambini hanno ascoltato con molta attenzione una storia letta da un’insegnante.</vt:lpstr>
      <vt:lpstr>Non ci rimane che augurare a tutti…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Lucia</dc:creator>
  <cp:lastModifiedBy>giuseppe russo</cp:lastModifiedBy>
  <cp:revision>3</cp:revision>
  <dcterms:created xsi:type="dcterms:W3CDTF">2019-12-21T08:39:36Z</dcterms:created>
  <dcterms:modified xsi:type="dcterms:W3CDTF">2019-12-27T08:35:02Z</dcterms:modified>
</cp:coreProperties>
</file>