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1" r:id="rId2"/>
    <p:sldId id="272" r:id="rId3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BF030"/>
    <a:srgbClr val="FFFF66"/>
    <a:srgbClr val="99FF99"/>
    <a:srgbClr val="00FFFF"/>
    <a:srgbClr val="FFFF00"/>
    <a:srgbClr val="BFF9C6"/>
    <a:srgbClr val="1E9632"/>
    <a:srgbClr val="FAF364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73" autoAdjust="0"/>
  </p:normalViewPr>
  <p:slideViewPr>
    <p:cSldViewPr>
      <p:cViewPr varScale="1">
        <p:scale>
          <a:sx n="50" d="100"/>
          <a:sy n="50" d="100"/>
        </p:scale>
        <p:origin x="2316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BEFE7-C5FD-420E-AC8D-E44DD7AEB6E4}" type="datetimeFigureOut">
              <a:rPr lang="it-IT" smtClean="0"/>
              <a:pPr/>
              <a:t>16/03/2019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C446E-1E8D-4899-8129-5FAA1C3CAAC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C1619-52FE-47D4-9D22-6E5C6FF27A7B}" type="datetime1">
              <a:rPr lang="it-IT" smtClean="0"/>
              <a:pPr/>
              <a:t>16/03/2019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8781-B3D7-4CFF-88D0-6D1D4C8DCC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Tm="5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88B7E-E495-4D5F-A49B-E146799C2C6B}" type="datetime1">
              <a:rPr lang="it-IT" smtClean="0"/>
              <a:pPr/>
              <a:t>16/03/2019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8781-B3D7-4CFF-88D0-6D1D4C8DCC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Tm="5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844B3-BCA7-4AA1-84B1-352E985379C1}" type="datetime1">
              <a:rPr lang="it-IT" smtClean="0"/>
              <a:pPr/>
              <a:t>16/03/2019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8781-B3D7-4CFF-88D0-6D1D4C8DCC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Tm="5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E6207-5DDE-4963-8709-F0C7803820BA}" type="datetime1">
              <a:rPr lang="it-IT" smtClean="0"/>
              <a:pPr/>
              <a:t>16/03/2019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8781-B3D7-4CFF-88D0-6D1D4C8DCC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Tm="5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05D1-3EF3-49B5-955A-E737ED90C090}" type="datetime1">
              <a:rPr lang="it-IT" smtClean="0"/>
              <a:pPr/>
              <a:t>16/03/2019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8781-B3D7-4CFF-88D0-6D1D4C8DCC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Tm="5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33ABF-FEC3-4DF4-8831-2D376347EA2A}" type="datetime1">
              <a:rPr lang="it-IT" smtClean="0"/>
              <a:pPr/>
              <a:t>16/03/2019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8781-B3D7-4CFF-88D0-6D1D4C8DCC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Tm="5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631A-AD47-4D66-87B4-2202F61F08FE}" type="datetime1">
              <a:rPr lang="it-IT" smtClean="0"/>
              <a:pPr/>
              <a:t>16/03/2019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8781-B3D7-4CFF-88D0-6D1D4C8DCC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Tm="5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B072-D187-4690-91B2-BB92692BB784}" type="datetime1">
              <a:rPr lang="it-IT" smtClean="0"/>
              <a:pPr/>
              <a:t>16/03/2019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8781-B3D7-4CFF-88D0-6D1D4C8DCC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Tm="5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CA5E-EE7F-4214-A954-8B43B4842D0A}" type="datetime1">
              <a:rPr lang="it-IT" smtClean="0"/>
              <a:pPr/>
              <a:t>16/03/2019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8781-B3D7-4CFF-88D0-6D1D4C8DCC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Tm="5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FD8C-A70A-4D04-B04A-4920AA602875}" type="datetime1">
              <a:rPr lang="it-IT" smtClean="0"/>
              <a:pPr/>
              <a:t>16/03/2019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8781-B3D7-4CFF-88D0-6D1D4C8DCC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Tm="5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CE92-FDBB-4DD9-BAE6-470672400AE1}" type="datetime1">
              <a:rPr lang="it-IT" smtClean="0"/>
              <a:pPr/>
              <a:t>16/03/2019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8781-B3D7-4CFF-88D0-6D1D4C8DCCE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Tm="5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EAF99-BDFF-443B-9B4C-7D0CF2C2CA71}" type="datetime1">
              <a:rPr lang="it-IT" smtClean="0"/>
              <a:pPr/>
              <a:t>16/03/2019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A8781-B3D7-4CFF-88D0-6D1D4C8DCCE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5000">
    <p:dissolv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egnaposto contenuto 7" descr="DSC0220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823188">
            <a:off x="4586022" y="5512803"/>
            <a:ext cx="1672046" cy="1254034"/>
          </a:xfr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A8781-B3D7-4CFF-88D0-6D1D4C8DCCE3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9" name="Immagine 8" descr="DSC0221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08920" y="4427984"/>
            <a:ext cx="1672046" cy="1254034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404664" y="7020272"/>
            <a:ext cx="62646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>
                <a:latin typeface="Comic Sans MS" pitchFamily="66" charset="0"/>
              </a:rPr>
              <a:t>Il </a:t>
            </a:r>
            <a:r>
              <a:rPr lang="it-IT" sz="2000" b="1" dirty="0">
                <a:latin typeface="Comic Sans MS" pitchFamily="66" charset="0"/>
              </a:rPr>
              <a:t>quattro marzo</a:t>
            </a:r>
            <a:r>
              <a:rPr lang="it-IT" sz="2000" dirty="0">
                <a:latin typeface="Comic Sans MS" pitchFamily="66" charset="0"/>
              </a:rPr>
              <a:t>, tutta la Scuola Cornelia ha festeggiato il carnevale  andando al </a:t>
            </a:r>
            <a:r>
              <a:rPr lang="it-IT" sz="2000" b="1" dirty="0">
                <a:latin typeface="Comic Sans MS" pitchFamily="66" charset="0"/>
              </a:rPr>
              <a:t>Teatro San Raffaele</a:t>
            </a:r>
            <a:r>
              <a:rPr lang="it-IT" sz="2000" dirty="0">
                <a:latin typeface="Comic Sans MS" pitchFamily="66" charset="0"/>
              </a:rPr>
              <a:t> per assistere alla fiaba:</a:t>
            </a:r>
          </a:p>
          <a:p>
            <a:pPr algn="ctr"/>
            <a:r>
              <a:rPr lang="it-IT" sz="24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it-IT" sz="2800" b="1" dirty="0">
                <a:solidFill>
                  <a:srgbClr val="FF0000"/>
                </a:solidFill>
                <a:latin typeface="Comic Sans MS" pitchFamily="66" charset="0"/>
              </a:rPr>
              <a:t>“ Cappuccetto Rosso” .</a:t>
            </a:r>
          </a:p>
        </p:txBody>
      </p:sp>
      <p:pic>
        <p:nvPicPr>
          <p:cNvPr id="12" name="Immagine 11" descr="DSC02228.JPG"/>
          <p:cNvPicPr>
            <a:picLocks noChangeAspect="1"/>
          </p:cNvPicPr>
          <p:nvPr/>
        </p:nvPicPr>
        <p:blipFill>
          <a:blip r:embed="rId5" cstate="print"/>
          <a:srcRect t="11292"/>
          <a:stretch>
            <a:fillRect/>
          </a:stretch>
        </p:blipFill>
        <p:spPr>
          <a:xfrm rot="922197">
            <a:off x="4767874" y="4159497"/>
            <a:ext cx="1952865" cy="1299256"/>
          </a:xfrm>
          <a:prstGeom prst="rect">
            <a:avLst/>
          </a:prstGeom>
        </p:spPr>
      </p:pic>
      <p:pic>
        <p:nvPicPr>
          <p:cNvPr id="14" name="Immagine 13" descr="colleghe 5.JPG"/>
          <p:cNvPicPr>
            <a:picLocks noChangeAspect="1"/>
          </p:cNvPicPr>
          <p:nvPr/>
        </p:nvPicPr>
        <p:blipFill>
          <a:blip r:embed="rId6" cstate="print"/>
          <a:srcRect l="11710" r="2419" b="11526"/>
          <a:stretch>
            <a:fillRect/>
          </a:stretch>
        </p:blipFill>
        <p:spPr>
          <a:xfrm rot="20685199">
            <a:off x="1053746" y="5567608"/>
            <a:ext cx="1726380" cy="1334021"/>
          </a:xfrm>
          <a:prstGeom prst="rect">
            <a:avLst/>
          </a:prstGeom>
        </p:spPr>
      </p:pic>
      <p:pic>
        <p:nvPicPr>
          <p:cNvPr id="15" name="Immagine 14" descr="colleghe (4).JPG"/>
          <p:cNvPicPr>
            <a:picLocks noChangeAspect="1"/>
          </p:cNvPicPr>
          <p:nvPr/>
        </p:nvPicPr>
        <p:blipFill>
          <a:blip r:embed="rId7" cstate="print"/>
          <a:srcRect t="4822" b="32498"/>
          <a:stretch>
            <a:fillRect/>
          </a:stretch>
        </p:blipFill>
        <p:spPr>
          <a:xfrm rot="20729606">
            <a:off x="415921" y="3606183"/>
            <a:ext cx="1450511" cy="1872208"/>
          </a:xfrm>
          <a:prstGeom prst="rect">
            <a:avLst/>
          </a:prstGeom>
        </p:spPr>
      </p:pic>
      <p:sp>
        <p:nvSpPr>
          <p:cNvPr id="16" name="Rettangolo 15"/>
          <p:cNvSpPr/>
          <p:nvPr/>
        </p:nvSpPr>
        <p:spPr>
          <a:xfrm>
            <a:off x="188640" y="539552"/>
            <a:ext cx="64807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CARNEVALE</a:t>
            </a:r>
          </a:p>
        </p:txBody>
      </p:sp>
    </p:spTree>
  </p:cSld>
  <p:clrMapOvr>
    <a:masterClrMapping/>
  </p:clrMapOvr>
  <p:transition advTm="5000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4BF03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4664" y="611560"/>
            <a:ext cx="6048672" cy="3852936"/>
          </a:xfrm>
        </p:spPr>
        <p:txBody>
          <a:bodyPr>
            <a:noAutofit/>
          </a:bodyPr>
          <a:lstStyle/>
          <a:p>
            <a:pPr algn="just"/>
            <a:r>
              <a:rPr lang="it-IT" sz="2000" dirty="0">
                <a:latin typeface="Comic Sans MS" pitchFamily="66" charset="0"/>
              </a:rPr>
              <a:t>Lo spettacolo è stato divertentissimo, grazie anche all’inserimento di tante </a:t>
            </a:r>
            <a:r>
              <a:rPr lang="it-IT" sz="2000" b="1" dirty="0">
                <a:latin typeface="Comic Sans MS" pitchFamily="66" charset="0"/>
              </a:rPr>
              <a:t>canzoni</a:t>
            </a:r>
            <a:r>
              <a:rPr lang="it-IT" sz="2000" dirty="0">
                <a:latin typeface="Comic Sans MS" pitchFamily="66" charset="0"/>
              </a:rPr>
              <a:t> che hanno coinvolto in allegri cori grandi e piccini. La </a:t>
            </a:r>
            <a:r>
              <a:rPr lang="it-IT" sz="2000" b="1" dirty="0">
                <a:solidFill>
                  <a:srgbClr val="FF0000"/>
                </a:solidFill>
                <a:latin typeface="Comic Sans MS" pitchFamily="66" charset="0"/>
              </a:rPr>
              <a:t>fiaba di Cappuccetto Rosso</a:t>
            </a:r>
            <a:r>
              <a:rPr lang="it-IT" sz="2000" dirty="0">
                <a:latin typeface="Comic Sans MS" pitchFamily="66" charset="0"/>
              </a:rPr>
              <a:t>  è stata </a:t>
            </a:r>
            <a:r>
              <a:rPr lang="it-IT" sz="2000" b="1" dirty="0">
                <a:latin typeface="Comic Sans MS" pitchFamily="66" charset="0"/>
              </a:rPr>
              <a:t>rivisitata</a:t>
            </a:r>
            <a:r>
              <a:rPr lang="it-IT" sz="2000" dirty="0">
                <a:latin typeface="Comic Sans MS" pitchFamily="66" charset="0"/>
              </a:rPr>
              <a:t> in chiave moderna con un </a:t>
            </a:r>
            <a:r>
              <a:rPr lang="it-IT" sz="2000" b="1" dirty="0">
                <a:latin typeface="Comic Sans MS" pitchFamily="66" charset="0"/>
              </a:rPr>
              <a:t>lupo</a:t>
            </a:r>
            <a:r>
              <a:rPr lang="it-IT" sz="2000" dirty="0">
                <a:latin typeface="Comic Sans MS" pitchFamily="66" charset="0"/>
              </a:rPr>
              <a:t> pasticcione che non ne azzecca una, un </a:t>
            </a:r>
            <a:r>
              <a:rPr lang="it-IT" sz="2000" b="1" dirty="0">
                <a:latin typeface="Comic Sans MS" pitchFamily="66" charset="0"/>
              </a:rPr>
              <a:t>cacciatore</a:t>
            </a:r>
            <a:r>
              <a:rPr lang="it-IT" sz="2000" dirty="0">
                <a:latin typeface="Comic Sans MS" pitchFamily="66" charset="0"/>
              </a:rPr>
              <a:t> vegetariano che spara soltanto ai funghi e una </a:t>
            </a:r>
            <a:r>
              <a:rPr lang="it-IT" sz="2000" b="1" dirty="0">
                <a:latin typeface="Comic Sans MS" pitchFamily="66" charset="0"/>
              </a:rPr>
              <a:t>super nonna </a:t>
            </a:r>
            <a:r>
              <a:rPr lang="it-IT" sz="2000" dirty="0">
                <a:latin typeface="Comic Sans MS" pitchFamily="66" charset="0"/>
              </a:rPr>
              <a:t>che ribalta la situazione catturando l’incauto quadrupede. L’immancabile </a:t>
            </a:r>
            <a:r>
              <a:rPr lang="it-IT" sz="2000" b="1" dirty="0">
                <a:latin typeface="Comic Sans MS" pitchFamily="66" charset="0"/>
              </a:rPr>
              <a:t>lieto fine </a:t>
            </a:r>
            <a:r>
              <a:rPr lang="it-IT" sz="2000" dirty="0">
                <a:latin typeface="Comic Sans MS" pitchFamily="66" charset="0"/>
              </a:rPr>
              <a:t>vedrà Cappuccetto Rosso che riabbraccia la mamma e il lupo che, in cambio della libertà, rinuncerà a divorare le pecore e si  accontenterà di un bel pezzo di formaggio.</a:t>
            </a:r>
          </a:p>
        </p:txBody>
      </p:sp>
      <p:pic>
        <p:nvPicPr>
          <p:cNvPr id="5" name="Segnaposto contenuto 4" descr="colleghe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7936"/>
          <a:stretch>
            <a:fillRect/>
          </a:stretch>
        </p:blipFill>
        <p:spPr>
          <a:xfrm rot="20607258">
            <a:off x="1136070" y="4770591"/>
            <a:ext cx="2160240" cy="1329587"/>
          </a:xfrm>
        </p:spPr>
      </p:pic>
      <p:pic>
        <p:nvPicPr>
          <p:cNvPr id="6" name="Immagine 5" descr="colleghe 2.JPG"/>
          <p:cNvPicPr>
            <a:picLocks noChangeAspect="1"/>
          </p:cNvPicPr>
          <p:nvPr/>
        </p:nvPicPr>
        <p:blipFill>
          <a:blip r:embed="rId3" cstate="print"/>
          <a:srcRect b="19372"/>
          <a:stretch>
            <a:fillRect/>
          </a:stretch>
        </p:blipFill>
        <p:spPr>
          <a:xfrm rot="1644798">
            <a:off x="4282925" y="4852633"/>
            <a:ext cx="2083581" cy="1259966"/>
          </a:xfrm>
          <a:prstGeom prst="rect">
            <a:avLst/>
          </a:prstGeom>
        </p:spPr>
      </p:pic>
      <p:pic>
        <p:nvPicPr>
          <p:cNvPr id="8" name="Immagine 7" descr="DSC02273.JPG"/>
          <p:cNvPicPr>
            <a:picLocks noChangeAspect="1"/>
          </p:cNvPicPr>
          <p:nvPr/>
        </p:nvPicPr>
        <p:blipFill>
          <a:blip r:embed="rId4" cstate="print"/>
          <a:srcRect b="11111"/>
          <a:stretch>
            <a:fillRect/>
          </a:stretch>
        </p:blipFill>
        <p:spPr>
          <a:xfrm>
            <a:off x="2564904" y="7164288"/>
            <a:ext cx="2376264" cy="1584176"/>
          </a:xfrm>
          <a:prstGeom prst="rect">
            <a:avLst/>
          </a:prstGeom>
        </p:spPr>
      </p:pic>
      <p:pic>
        <p:nvPicPr>
          <p:cNvPr id="9" name="Immagine 8" descr="DSC0225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0115418">
            <a:off x="771218" y="6362535"/>
            <a:ext cx="2003894" cy="1502920"/>
          </a:xfrm>
          <a:prstGeom prst="rect">
            <a:avLst/>
          </a:prstGeom>
        </p:spPr>
      </p:pic>
      <p:pic>
        <p:nvPicPr>
          <p:cNvPr id="10" name="Immagine 9" descr="DSC0224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708920" y="5724128"/>
            <a:ext cx="1704189" cy="1278142"/>
          </a:xfrm>
          <a:prstGeom prst="rect">
            <a:avLst/>
          </a:prstGeom>
        </p:spPr>
      </p:pic>
      <p:pic>
        <p:nvPicPr>
          <p:cNvPr id="11" name="Immagine 10" descr="DSC02264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224424">
            <a:off x="4197048" y="6015469"/>
            <a:ext cx="1931857" cy="1448892"/>
          </a:xfrm>
          <a:prstGeom prst="rect">
            <a:avLst/>
          </a:prstGeom>
        </p:spPr>
      </p:pic>
    </p:spTree>
  </p:cSld>
  <p:clrMapOvr>
    <a:masterClrMapping/>
  </p:clrMapOvr>
  <p:transition advTm="5000">
    <p:dissolve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2152</TotalTime>
  <Words>128</Words>
  <Application>Microsoft Office PowerPoint</Application>
  <PresentationFormat>Presentazione su schermo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Tema di Office</vt:lpstr>
      <vt:lpstr>Presentazione standard di PowerPoint</vt:lpstr>
      <vt:lpstr>Lo spettacolo è stato divertentissimo, grazie anche all’inserimento di tante canzoni che hanno coinvolto in allegri cori grandi e piccini. La fiaba di Cappuccetto Rosso  è stata rivisitata in chiave moderna con un lupo pasticcione che non ne azzecca una, un cacciatore vegetariano che spara soltanto ai funghi e una super nonna che ribalta la situazione catturando l’incauto quadrupede. L’immancabile lieto fine vedrà Cappuccetto Rosso che riabbraccia la mamma e il lupo che, in cambio della libertà, rinuncerà a divorare le pecore e si  accontenterà di un bel pezzo di formaggio.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L’ORTO VA A SCUOLA</dc:title>
  <dc:creator>Utente</dc:creator>
  <cp:lastModifiedBy>giuseppe russo</cp:lastModifiedBy>
  <cp:revision>248</cp:revision>
  <dcterms:created xsi:type="dcterms:W3CDTF">2015-11-17T17:10:01Z</dcterms:created>
  <dcterms:modified xsi:type="dcterms:W3CDTF">2019-03-16T11:40:21Z</dcterms:modified>
</cp:coreProperties>
</file>